
<file path=[Content_Types].xml><?xml version="1.0" encoding="utf-8"?>
<Types xmlns="http://schemas.openxmlformats.org/package/2006/content-types">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4.xml" ContentType="application/vnd.openxmlformats-officedocument.theme+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 id="2147483675" r:id="rId2"/>
    <p:sldMasterId id="2147483716" r:id="rId3"/>
    <p:sldMasterId id="2147483765" r:id="rId4"/>
    <p:sldMasterId id="2147483781" r:id="rId5"/>
  </p:sldMasterIdLst>
  <p:notesMasterIdLst>
    <p:notesMasterId r:id="rId12"/>
  </p:notesMasterIdLst>
  <p:sldIdLst>
    <p:sldId id="344" r:id="rId6"/>
    <p:sldId id="2142534564" r:id="rId7"/>
    <p:sldId id="2142534340" r:id="rId8"/>
    <p:sldId id="2142534561" r:id="rId9"/>
    <p:sldId id="2142534563" r:id="rId10"/>
    <p:sldId id="2142534504" r:id="rId11"/>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רום בר-אב" initials="רב" lastIdx="1" clrIdx="0">
    <p:extLst>
      <p:ext uri="{19B8F6BF-5375-455C-9EA6-DF929625EA0E}">
        <p15:presenceInfo xmlns:p15="http://schemas.microsoft.com/office/powerpoint/2012/main" userId="רום בר-אב" providerId="None"/>
      </p:ext>
    </p:extLst>
  </p:cmAuthor>
  <p:cmAuthor id="2" name="רום בר-אב" initials="רב [2]" lastIdx="7" clrIdx="1">
    <p:extLst>
      <p:ext uri="{19B8F6BF-5375-455C-9EA6-DF929625EA0E}">
        <p15:presenceInfo xmlns:p15="http://schemas.microsoft.com/office/powerpoint/2012/main" userId="S-1-5-21-4095300847-3676161812-2035912457-121617" providerId="AD"/>
      </p:ext>
    </p:extLst>
  </p:cmAuthor>
  <p:cmAuthor id="3" name="נטע בר זיו" initials="נבז" lastIdx="1" clrIdx="2">
    <p:extLst>
      <p:ext uri="{19B8F6BF-5375-455C-9EA6-DF929625EA0E}">
        <p15:presenceInfo xmlns:p15="http://schemas.microsoft.com/office/powerpoint/2012/main" userId="S-1-5-21-4095300847-3676161812-2035912457-11042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4E79"/>
    <a:srgbClr val="284C9C"/>
    <a:srgbClr val="00435D"/>
    <a:srgbClr val="3DC8FF"/>
    <a:srgbClr val="00648C"/>
    <a:srgbClr val="3470A6"/>
    <a:srgbClr val="0D574A"/>
    <a:srgbClr val="D9D9D9"/>
    <a:srgbClr val="1F3A75"/>
    <a:srgbClr val="23229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4869" autoAdjust="0"/>
    <p:restoredTop sz="86640" autoAdjust="0"/>
  </p:normalViewPr>
  <p:slideViewPr>
    <p:cSldViewPr snapToGrid="0">
      <p:cViewPr varScale="1">
        <p:scale>
          <a:sx n="99" d="100"/>
          <a:sy n="99" d="100"/>
        </p:scale>
        <p:origin x="450" y="78"/>
      </p:cViewPr>
      <p:guideLst/>
    </p:cSldViewPr>
  </p:slideViewPr>
  <p:notesTextViewPr>
    <p:cViewPr>
      <p:scale>
        <a:sx n="1" d="1"/>
        <a:sy n="1" d="1"/>
      </p:scale>
      <p:origin x="0" y="0"/>
    </p:cViewPr>
  </p:notesTextViewPr>
  <p:sorterViewPr>
    <p:cViewPr>
      <p:scale>
        <a:sx n="100" d="100"/>
        <a:sy n="100" d="100"/>
      </p:scale>
      <p:origin x="0" y="-10987"/>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commentAuthors" Target="commentAuthors.xml"/><Relationship Id="rId3" Type="http://schemas.openxmlformats.org/officeDocument/2006/relationships/slideMaster" Target="slideMasters/slideMaster3.xml"/><Relationship Id="rId7" Type="http://schemas.openxmlformats.org/officeDocument/2006/relationships/slide" Target="slides/slide2.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5.xml"/><Relationship Id="rId15" Type="http://schemas.openxmlformats.org/officeDocument/2006/relationships/viewProps" Target="viewProps.xml"/><Relationship Id="rId10" Type="http://schemas.openxmlformats.org/officeDocument/2006/relationships/slide" Target="slides/slide5.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lvl1pPr>
          </a:lstStyle>
          <a:p>
            <a:fld id="{822B3D1E-019D-4A47-925C-1A75EC7E3732}" type="datetimeFigureOut">
              <a:rPr lang="he-IL" smtClean="0"/>
              <a:t>ה'/טבת/תשפ"ה</a:t>
            </a:fld>
            <a:endParaRPr lang="he-IL"/>
          </a:p>
        </p:txBody>
      </p:sp>
      <p:sp>
        <p:nvSpPr>
          <p:cNvPr id="4" name="מציין מיקום של תמונת שקופית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6" name="מציין מיקום של כותרת תחתונה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lvl1pPr>
          </a:lstStyle>
          <a:p>
            <a:fld id="{743CF3E0-C7EF-4494-8212-EB339F2229B4}" type="slidenum">
              <a:rPr lang="he-IL" smtClean="0"/>
              <a:t>‹#›</a:t>
            </a:fld>
            <a:endParaRPr lang="he-IL"/>
          </a:p>
        </p:txBody>
      </p:sp>
    </p:spTree>
    <p:extLst>
      <p:ext uri="{BB962C8B-B14F-4D97-AF65-F5344CB8AC3E}">
        <p14:creationId xmlns:p14="http://schemas.microsoft.com/office/powerpoint/2010/main" val="773086555"/>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dirty="0"/>
          </a:p>
        </p:txBody>
      </p:sp>
      <p:sp>
        <p:nvSpPr>
          <p:cNvPr id="4" name="מציין מיקום של מספר שקופית 3"/>
          <p:cNvSpPr>
            <a:spLocks noGrp="1"/>
          </p:cNvSpPr>
          <p:nvPr>
            <p:ph type="sldNum" sz="quarter" idx="10"/>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E394A4A3-4A9D-4CA9-A1D2-D469E6B8F3BC}" type="slidenum">
              <a:rPr kumimoji="0" lang="he-IL" sz="1200" b="0" i="0" u="none" strike="noStrike" kern="1200" cap="none" spc="0" normalizeH="0" baseline="0" noProof="0" smtClean="0">
                <a:ln>
                  <a:noFill/>
                </a:ln>
                <a:solidFill>
                  <a:prstClr val="black"/>
                </a:solidFill>
                <a:effectLst/>
                <a:uLnTx/>
                <a:uFillTx/>
                <a:latin typeface="Calibri" panose="020F0502020204030204"/>
                <a:ea typeface="+mn-ea"/>
                <a:cs typeface="Arial" panose="020B0604020202020204" pitchFamily="34" charset="0"/>
              </a:rPr>
              <a:pPr marL="0" marR="0" lvl="0" indent="0" algn="l" defTabSz="914400" rtl="1" eaLnBrk="1" fontAlgn="auto" latinLnBrk="0" hangingPunct="1">
                <a:lnSpc>
                  <a:spcPct val="100000"/>
                </a:lnSpc>
                <a:spcBef>
                  <a:spcPts val="0"/>
                </a:spcBef>
                <a:spcAft>
                  <a:spcPts val="0"/>
                </a:spcAft>
                <a:buClrTx/>
                <a:buSzTx/>
                <a:buFontTx/>
                <a:buNone/>
                <a:tabLst/>
                <a:defRPr/>
              </a:pPr>
              <a:t>1</a:t>
            </a:fld>
            <a:endParaRPr kumimoji="0" lang="he-IL" sz="1200" b="0" i="0" u="none" strike="noStrike" kern="1200" cap="none" spc="0" normalizeH="0" baseline="0" noProof="0">
              <a:ln>
                <a:noFill/>
              </a:ln>
              <a:solidFill>
                <a:prstClr val="black"/>
              </a:solidFill>
              <a:effectLst/>
              <a:uLnTx/>
              <a:uFillTx/>
              <a:latin typeface="Calibri" panose="020F0502020204030204"/>
              <a:ea typeface="+mn-ea"/>
              <a:cs typeface="Arial" panose="020B0604020202020204" pitchFamily="34" charset="0"/>
            </a:endParaRPr>
          </a:p>
        </p:txBody>
      </p:sp>
    </p:spTree>
    <p:extLst>
      <p:ext uri="{BB962C8B-B14F-4D97-AF65-F5344CB8AC3E}">
        <p14:creationId xmlns:p14="http://schemas.microsoft.com/office/powerpoint/2010/main" val="1208155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lang="en-US" sz="1800" dirty="0">
              <a:effectLst/>
              <a:latin typeface="Times New Roman" panose="02020603050405020304" pitchFamily="18" charset="0"/>
              <a:ea typeface="Times New Roman" panose="02020603050405020304" pitchFamily="18" charset="0"/>
              <a:cs typeface="FrankRuehl" panose="020E0503060101010101" pitchFamily="34" charset="-79"/>
            </a:endParaRPr>
          </a:p>
          <a:p>
            <a:endParaRPr lang="he-IL" dirty="0"/>
          </a:p>
        </p:txBody>
      </p:sp>
      <p:sp>
        <p:nvSpPr>
          <p:cNvPr id="4" name="מציין מיקום של מספר שקופית 3"/>
          <p:cNvSpPr>
            <a:spLocks noGrp="1"/>
          </p:cNvSpPr>
          <p:nvPr>
            <p:ph type="sldNum"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394A4A3-4A9D-4CA9-A1D2-D469E6B8F3BC}" type="slidenum">
              <a:rPr kumimoji="0" lang="he-IL" sz="1200" b="0" i="0" u="none" strike="noStrike" kern="1200" cap="none" spc="0" normalizeH="0" baseline="0" noProof="0" smtClean="0">
                <a:ln>
                  <a:noFill/>
                </a:ln>
                <a:solidFill>
                  <a:prstClr val="black"/>
                </a:solidFill>
                <a:effectLst/>
                <a:uLnTx/>
                <a:uFillTx/>
                <a:latin typeface="Calibri" panose="020F0502020204030204"/>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2</a:t>
            </a:fld>
            <a:endParaRPr kumimoji="0" lang="he-IL" sz="1200" b="0" i="0" u="none" strike="noStrike" kern="1200" cap="none" spc="0" normalizeH="0" baseline="0" noProof="0">
              <a:ln>
                <a:noFill/>
              </a:ln>
              <a:solidFill>
                <a:prstClr val="black"/>
              </a:solidFill>
              <a:effectLst/>
              <a:uLnTx/>
              <a:uFillTx/>
              <a:latin typeface="Calibri" panose="020F0502020204030204"/>
              <a:ea typeface="+mn-ea"/>
              <a:cs typeface="Arial" panose="020B0604020202020204" pitchFamily="34" charset="0"/>
            </a:endParaRPr>
          </a:p>
        </p:txBody>
      </p:sp>
    </p:spTree>
    <p:extLst>
      <p:ext uri="{BB962C8B-B14F-4D97-AF65-F5344CB8AC3E}">
        <p14:creationId xmlns:p14="http://schemas.microsoft.com/office/powerpoint/2010/main" val="8619136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lang="en-US" sz="1800" dirty="0">
              <a:effectLst/>
              <a:latin typeface="Times New Roman" panose="02020603050405020304" pitchFamily="18" charset="0"/>
              <a:ea typeface="Times New Roman" panose="02020603050405020304" pitchFamily="18" charset="0"/>
              <a:cs typeface="FrankRuehl" panose="020E0503060101010101" pitchFamily="34" charset="-79"/>
            </a:endParaRPr>
          </a:p>
          <a:p>
            <a:endParaRPr lang="he-IL" dirty="0"/>
          </a:p>
        </p:txBody>
      </p:sp>
      <p:sp>
        <p:nvSpPr>
          <p:cNvPr id="4" name="מציין מיקום של מספר שקופית 3"/>
          <p:cNvSpPr>
            <a:spLocks noGrp="1"/>
          </p:cNvSpPr>
          <p:nvPr>
            <p:ph type="sldNum"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394A4A3-4A9D-4CA9-A1D2-D469E6B8F3BC}" type="slidenum">
              <a:rPr kumimoji="0" lang="he-IL" sz="1200" b="0" i="0" u="none" strike="noStrike" kern="1200" cap="none" spc="0" normalizeH="0" baseline="0" noProof="0" smtClean="0">
                <a:ln>
                  <a:noFill/>
                </a:ln>
                <a:solidFill>
                  <a:prstClr val="black"/>
                </a:solidFill>
                <a:effectLst/>
                <a:uLnTx/>
                <a:uFillTx/>
                <a:latin typeface="Calibri" panose="020F0502020204030204"/>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3</a:t>
            </a:fld>
            <a:endParaRPr kumimoji="0" lang="he-IL" sz="1200" b="0" i="0" u="none" strike="noStrike" kern="1200" cap="none" spc="0" normalizeH="0" baseline="0" noProof="0">
              <a:ln>
                <a:noFill/>
              </a:ln>
              <a:solidFill>
                <a:prstClr val="black"/>
              </a:solidFill>
              <a:effectLst/>
              <a:uLnTx/>
              <a:uFillTx/>
              <a:latin typeface="Calibri" panose="020F0502020204030204"/>
              <a:ea typeface="+mn-ea"/>
              <a:cs typeface="Arial" panose="020B0604020202020204" pitchFamily="34" charset="0"/>
            </a:endParaRPr>
          </a:p>
        </p:txBody>
      </p:sp>
    </p:spTree>
    <p:extLst>
      <p:ext uri="{BB962C8B-B14F-4D97-AF65-F5344CB8AC3E}">
        <p14:creationId xmlns:p14="http://schemas.microsoft.com/office/powerpoint/2010/main" val="38090067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lang="en-US" sz="1800" dirty="0">
              <a:effectLst/>
              <a:latin typeface="Times New Roman" panose="02020603050405020304" pitchFamily="18" charset="0"/>
              <a:ea typeface="Times New Roman" panose="02020603050405020304" pitchFamily="18" charset="0"/>
              <a:cs typeface="FrankRuehl" panose="020E0503060101010101" pitchFamily="34" charset="-79"/>
            </a:endParaRPr>
          </a:p>
          <a:p>
            <a:endParaRPr lang="he-IL" dirty="0"/>
          </a:p>
        </p:txBody>
      </p:sp>
      <p:sp>
        <p:nvSpPr>
          <p:cNvPr id="4" name="מציין מיקום של מספר שקופית 3"/>
          <p:cNvSpPr>
            <a:spLocks noGrp="1"/>
          </p:cNvSpPr>
          <p:nvPr>
            <p:ph type="sldNum"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394A4A3-4A9D-4CA9-A1D2-D469E6B8F3BC}" type="slidenum">
              <a:rPr kumimoji="0" lang="he-IL" sz="1200" b="0" i="0" u="none" strike="noStrike" kern="1200" cap="none" spc="0" normalizeH="0" baseline="0" noProof="0" smtClean="0">
                <a:ln>
                  <a:noFill/>
                </a:ln>
                <a:solidFill>
                  <a:prstClr val="black"/>
                </a:solidFill>
                <a:effectLst/>
                <a:uLnTx/>
                <a:uFillTx/>
                <a:latin typeface="Calibri" panose="020F0502020204030204"/>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4</a:t>
            </a:fld>
            <a:endParaRPr kumimoji="0" lang="he-IL" sz="1200" b="0" i="0" u="none" strike="noStrike" kern="1200" cap="none" spc="0" normalizeH="0" baseline="0" noProof="0">
              <a:ln>
                <a:noFill/>
              </a:ln>
              <a:solidFill>
                <a:prstClr val="black"/>
              </a:solidFill>
              <a:effectLst/>
              <a:uLnTx/>
              <a:uFillTx/>
              <a:latin typeface="Calibri" panose="020F0502020204030204"/>
              <a:ea typeface="+mn-ea"/>
              <a:cs typeface="Arial" panose="020B0604020202020204" pitchFamily="34" charset="0"/>
            </a:endParaRPr>
          </a:p>
        </p:txBody>
      </p:sp>
    </p:spTree>
    <p:extLst>
      <p:ext uri="{BB962C8B-B14F-4D97-AF65-F5344CB8AC3E}">
        <p14:creationId xmlns:p14="http://schemas.microsoft.com/office/powerpoint/2010/main" val="24273800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lang="en-US" sz="1800" dirty="0">
              <a:effectLst/>
              <a:latin typeface="Times New Roman" panose="02020603050405020304" pitchFamily="18" charset="0"/>
              <a:ea typeface="Times New Roman" panose="02020603050405020304" pitchFamily="18" charset="0"/>
              <a:cs typeface="FrankRuehl" panose="020E0503060101010101" pitchFamily="34" charset="-79"/>
            </a:endParaRPr>
          </a:p>
          <a:p>
            <a:endParaRPr lang="he-IL" dirty="0"/>
          </a:p>
        </p:txBody>
      </p:sp>
      <p:sp>
        <p:nvSpPr>
          <p:cNvPr id="4" name="מציין מיקום של מספר שקופית 3"/>
          <p:cNvSpPr>
            <a:spLocks noGrp="1"/>
          </p:cNvSpPr>
          <p:nvPr>
            <p:ph type="sldNum"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394A4A3-4A9D-4CA9-A1D2-D469E6B8F3BC}" type="slidenum">
              <a:rPr kumimoji="0" lang="he-IL" sz="1200" b="0" i="0" u="none" strike="noStrike" kern="1200" cap="none" spc="0" normalizeH="0" baseline="0" noProof="0" smtClean="0">
                <a:ln>
                  <a:noFill/>
                </a:ln>
                <a:solidFill>
                  <a:prstClr val="black"/>
                </a:solidFill>
                <a:effectLst/>
                <a:uLnTx/>
                <a:uFillTx/>
                <a:latin typeface="Calibri" panose="020F0502020204030204"/>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5</a:t>
            </a:fld>
            <a:endParaRPr kumimoji="0" lang="he-IL" sz="1200" b="0" i="0" u="none" strike="noStrike" kern="1200" cap="none" spc="0" normalizeH="0" baseline="0" noProof="0">
              <a:ln>
                <a:noFill/>
              </a:ln>
              <a:solidFill>
                <a:prstClr val="black"/>
              </a:solidFill>
              <a:effectLst/>
              <a:uLnTx/>
              <a:uFillTx/>
              <a:latin typeface="Calibri" panose="020F0502020204030204"/>
              <a:ea typeface="+mn-ea"/>
              <a:cs typeface="Arial" panose="020B0604020202020204" pitchFamily="34" charset="0"/>
            </a:endParaRPr>
          </a:p>
        </p:txBody>
      </p:sp>
    </p:spTree>
    <p:extLst>
      <p:ext uri="{BB962C8B-B14F-4D97-AF65-F5344CB8AC3E}">
        <p14:creationId xmlns:p14="http://schemas.microsoft.com/office/powerpoint/2010/main" val="33894351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dirty="0"/>
          </a:p>
        </p:txBody>
      </p:sp>
      <p:sp>
        <p:nvSpPr>
          <p:cNvPr id="4" name="מציין מיקום של מספר שקופית 3"/>
          <p:cNvSpPr>
            <a:spLocks noGrp="1"/>
          </p:cNvSpPr>
          <p:nvPr>
            <p:ph type="sldNum"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394A4A3-4A9D-4CA9-A1D2-D469E6B8F3BC}" type="slidenum">
              <a:rPr kumimoji="0" lang="he-IL" sz="1200" b="0" i="0" u="none" strike="noStrike" kern="1200" cap="none" spc="0" normalizeH="0" baseline="0" noProof="0" smtClean="0">
                <a:ln>
                  <a:noFill/>
                </a:ln>
                <a:solidFill>
                  <a:prstClr val="black"/>
                </a:solidFill>
                <a:effectLst/>
                <a:uLnTx/>
                <a:uFillTx/>
                <a:latin typeface="Calibri" panose="020F0502020204030204"/>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6</a:t>
            </a:fld>
            <a:endParaRPr kumimoji="0" lang="he-IL" sz="1200" b="0" i="0" u="none" strike="noStrike" kern="1200" cap="none" spc="0" normalizeH="0" baseline="0" noProof="0">
              <a:ln>
                <a:noFill/>
              </a:ln>
              <a:solidFill>
                <a:prstClr val="black"/>
              </a:solidFill>
              <a:effectLst/>
              <a:uLnTx/>
              <a:uFillTx/>
              <a:latin typeface="Calibri" panose="020F0502020204030204"/>
              <a:ea typeface="+mn-ea"/>
              <a:cs typeface="Arial" panose="020B0604020202020204" pitchFamily="34" charset="0"/>
            </a:endParaRPr>
          </a:p>
        </p:txBody>
      </p:sp>
    </p:spTree>
    <p:extLst>
      <p:ext uri="{BB962C8B-B14F-4D97-AF65-F5344CB8AC3E}">
        <p14:creationId xmlns:p14="http://schemas.microsoft.com/office/powerpoint/2010/main" val="41210215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8" Type="http://schemas.openxmlformats.org/officeDocument/2006/relationships/tags" Target="../tags/tag8.xml"/><Relationship Id="rId13" Type="http://schemas.openxmlformats.org/officeDocument/2006/relationships/tags" Target="../tags/tag13.xml"/><Relationship Id="rId18" Type="http://schemas.openxmlformats.org/officeDocument/2006/relationships/tags" Target="../tags/tag18.xml"/><Relationship Id="rId3" Type="http://schemas.openxmlformats.org/officeDocument/2006/relationships/tags" Target="../tags/tag3.xml"/><Relationship Id="rId21" Type="http://schemas.openxmlformats.org/officeDocument/2006/relationships/slideMaster" Target="../slideMasters/slideMaster3.xml"/><Relationship Id="rId7" Type="http://schemas.openxmlformats.org/officeDocument/2006/relationships/tags" Target="../tags/tag7.xml"/><Relationship Id="rId12" Type="http://schemas.openxmlformats.org/officeDocument/2006/relationships/tags" Target="../tags/tag12.xml"/><Relationship Id="rId17" Type="http://schemas.openxmlformats.org/officeDocument/2006/relationships/tags" Target="../tags/tag17.xml"/><Relationship Id="rId2" Type="http://schemas.openxmlformats.org/officeDocument/2006/relationships/tags" Target="../tags/tag2.xml"/><Relationship Id="rId16" Type="http://schemas.openxmlformats.org/officeDocument/2006/relationships/tags" Target="../tags/tag16.xml"/><Relationship Id="rId20" Type="http://schemas.openxmlformats.org/officeDocument/2006/relationships/tags" Target="../tags/tag20.xml"/><Relationship Id="rId1" Type="http://schemas.openxmlformats.org/officeDocument/2006/relationships/tags" Target="../tags/tag1.xml"/><Relationship Id="rId6" Type="http://schemas.openxmlformats.org/officeDocument/2006/relationships/tags" Target="../tags/tag6.xml"/><Relationship Id="rId11" Type="http://schemas.openxmlformats.org/officeDocument/2006/relationships/tags" Target="../tags/tag11.xml"/><Relationship Id="rId5" Type="http://schemas.openxmlformats.org/officeDocument/2006/relationships/tags" Target="../tags/tag5.xml"/><Relationship Id="rId15" Type="http://schemas.openxmlformats.org/officeDocument/2006/relationships/tags" Target="../tags/tag15.xml"/><Relationship Id="rId10" Type="http://schemas.openxmlformats.org/officeDocument/2006/relationships/tags" Target="../tags/tag10.xml"/><Relationship Id="rId19" Type="http://schemas.openxmlformats.org/officeDocument/2006/relationships/tags" Target="../tags/tag19.xml"/><Relationship Id="rId4" Type="http://schemas.openxmlformats.org/officeDocument/2006/relationships/tags" Target="../tags/tag4.xml"/><Relationship Id="rId9" Type="http://schemas.openxmlformats.org/officeDocument/2006/relationships/tags" Target="../tags/tag9.xml"/><Relationship Id="rId14" Type="http://schemas.openxmlformats.org/officeDocument/2006/relationships/tags" Target="../tags/tag14.xml"/></Relationships>
</file>

<file path=ppt/slideLayouts/_rels/slideLayout3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BD7DB9-4447-4733-9182-38F2B3F384B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181191B-8111-4C1F-8D77-762533267BF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6175EE8-814C-4E0A-83CD-32B6055BC322}"/>
              </a:ext>
            </a:extLst>
          </p:cNvPr>
          <p:cNvSpPr>
            <a:spLocks noGrp="1"/>
          </p:cNvSpPr>
          <p:nvPr>
            <p:ph type="dt" sz="half" idx="10"/>
          </p:nvPr>
        </p:nvSpPr>
        <p:spPr/>
        <p:txBody>
          <a:bodyPr/>
          <a:lstStyle/>
          <a:p>
            <a:fld id="{B1E16D14-52C3-4DDA-92F9-254423A521E5}" type="datetimeFigureOut">
              <a:rPr lang="en-US" smtClean="0"/>
              <a:t>1/5/2025</a:t>
            </a:fld>
            <a:endParaRPr lang="en-US"/>
          </a:p>
        </p:txBody>
      </p:sp>
      <p:sp>
        <p:nvSpPr>
          <p:cNvPr id="5" name="Footer Placeholder 4">
            <a:extLst>
              <a:ext uri="{FF2B5EF4-FFF2-40B4-BE49-F238E27FC236}">
                <a16:creationId xmlns:a16="http://schemas.microsoft.com/office/drawing/2014/main" id="{A8E10F17-950D-4D44-B24E-AFEDA03F254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C01F3CA-9DD5-439A-9A32-281991CB594F}"/>
              </a:ext>
            </a:extLst>
          </p:cNvPr>
          <p:cNvSpPr>
            <a:spLocks noGrp="1"/>
          </p:cNvSpPr>
          <p:nvPr>
            <p:ph type="sldNum" sz="quarter" idx="12"/>
          </p:nvPr>
        </p:nvSpPr>
        <p:spPr/>
        <p:txBody>
          <a:bodyPr/>
          <a:lstStyle/>
          <a:p>
            <a:fld id="{DE39C33A-EFCF-4D85-8257-905B9C26CE8F}" type="slidenum">
              <a:rPr lang="en-US" smtClean="0"/>
              <a:t>‹#›</a:t>
            </a:fld>
            <a:endParaRPr lang="en-US"/>
          </a:p>
        </p:txBody>
      </p:sp>
    </p:spTree>
    <p:extLst>
      <p:ext uri="{BB962C8B-B14F-4D97-AF65-F5344CB8AC3E}">
        <p14:creationId xmlns:p14="http://schemas.microsoft.com/office/powerpoint/2010/main" val="26699523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4BCCEB-F808-4256-A9BB-E10F7197AB2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813E36C-76ED-412C-BA4E-4797B964BC9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2767B74-2964-463F-9AFA-AC9D9F444C63}"/>
              </a:ext>
            </a:extLst>
          </p:cNvPr>
          <p:cNvSpPr>
            <a:spLocks noGrp="1"/>
          </p:cNvSpPr>
          <p:nvPr>
            <p:ph type="dt" sz="half" idx="10"/>
          </p:nvPr>
        </p:nvSpPr>
        <p:spPr/>
        <p:txBody>
          <a:bodyPr/>
          <a:lstStyle/>
          <a:p>
            <a:fld id="{B1E16D14-52C3-4DDA-92F9-254423A521E5}" type="datetimeFigureOut">
              <a:rPr lang="en-US" smtClean="0"/>
              <a:t>1/5/2025</a:t>
            </a:fld>
            <a:endParaRPr lang="en-US"/>
          </a:p>
        </p:txBody>
      </p:sp>
      <p:sp>
        <p:nvSpPr>
          <p:cNvPr id="5" name="Footer Placeholder 4">
            <a:extLst>
              <a:ext uri="{FF2B5EF4-FFF2-40B4-BE49-F238E27FC236}">
                <a16:creationId xmlns:a16="http://schemas.microsoft.com/office/drawing/2014/main" id="{816BA033-6DDA-49F1-93A1-9E1BEE8F8FE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283E162-911C-4F02-83AE-5000B583FE97}"/>
              </a:ext>
            </a:extLst>
          </p:cNvPr>
          <p:cNvSpPr>
            <a:spLocks noGrp="1"/>
          </p:cNvSpPr>
          <p:nvPr>
            <p:ph type="sldNum" sz="quarter" idx="12"/>
          </p:nvPr>
        </p:nvSpPr>
        <p:spPr/>
        <p:txBody>
          <a:bodyPr/>
          <a:lstStyle/>
          <a:p>
            <a:fld id="{DE39C33A-EFCF-4D85-8257-905B9C26CE8F}" type="slidenum">
              <a:rPr lang="en-US" smtClean="0"/>
              <a:t>‹#›</a:t>
            </a:fld>
            <a:endParaRPr lang="en-US"/>
          </a:p>
        </p:txBody>
      </p:sp>
    </p:spTree>
    <p:extLst>
      <p:ext uri="{BB962C8B-B14F-4D97-AF65-F5344CB8AC3E}">
        <p14:creationId xmlns:p14="http://schemas.microsoft.com/office/powerpoint/2010/main" val="8857075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44B824D-3048-4C1E-A271-00309BBA4D7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F1B0217-31E4-477E-AA96-69852F59A1F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DCC38AF-D02D-4953-A0D6-2F9C0628C709}"/>
              </a:ext>
            </a:extLst>
          </p:cNvPr>
          <p:cNvSpPr>
            <a:spLocks noGrp="1"/>
          </p:cNvSpPr>
          <p:nvPr>
            <p:ph type="dt" sz="half" idx="10"/>
          </p:nvPr>
        </p:nvSpPr>
        <p:spPr/>
        <p:txBody>
          <a:bodyPr/>
          <a:lstStyle/>
          <a:p>
            <a:fld id="{B1E16D14-52C3-4DDA-92F9-254423A521E5}" type="datetimeFigureOut">
              <a:rPr lang="en-US" smtClean="0"/>
              <a:t>1/5/2025</a:t>
            </a:fld>
            <a:endParaRPr lang="en-US"/>
          </a:p>
        </p:txBody>
      </p:sp>
      <p:sp>
        <p:nvSpPr>
          <p:cNvPr id="5" name="Footer Placeholder 4">
            <a:extLst>
              <a:ext uri="{FF2B5EF4-FFF2-40B4-BE49-F238E27FC236}">
                <a16:creationId xmlns:a16="http://schemas.microsoft.com/office/drawing/2014/main" id="{2F8E0F30-C24C-475A-B4FC-E40A9F489C6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A0CB5F2-3571-4155-BD25-292F5938B265}"/>
              </a:ext>
            </a:extLst>
          </p:cNvPr>
          <p:cNvSpPr>
            <a:spLocks noGrp="1"/>
          </p:cNvSpPr>
          <p:nvPr>
            <p:ph type="sldNum" sz="quarter" idx="12"/>
          </p:nvPr>
        </p:nvSpPr>
        <p:spPr/>
        <p:txBody>
          <a:bodyPr/>
          <a:lstStyle/>
          <a:p>
            <a:fld id="{DE39C33A-EFCF-4D85-8257-905B9C26CE8F}" type="slidenum">
              <a:rPr lang="en-US" smtClean="0"/>
              <a:t>‹#›</a:t>
            </a:fld>
            <a:endParaRPr lang="en-US"/>
          </a:p>
        </p:txBody>
      </p:sp>
    </p:spTree>
    <p:extLst>
      <p:ext uri="{BB962C8B-B14F-4D97-AF65-F5344CB8AC3E}">
        <p14:creationId xmlns:p14="http://schemas.microsoft.com/office/powerpoint/2010/main" val="12937218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89445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BD7DB9-4447-4733-9182-38F2B3F384B2}"/>
              </a:ext>
            </a:extLst>
          </p:cNvPr>
          <p:cNvSpPr>
            <a:spLocks noGrp="1"/>
          </p:cNvSpPr>
          <p:nvPr>
            <p:ph type="ctrTitle"/>
          </p:nvPr>
        </p:nvSpPr>
        <p:spPr>
          <a:xfrm>
            <a:off x="1524000" y="1122363"/>
            <a:ext cx="9144000" cy="2387600"/>
          </a:xfrm>
        </p:spPr>
        <p:txBody>
          <a:bodyPr anchor="b"/>
          <a:lstStyle>
            <a:lvl1pPr algn="ctr">
              <a:defRPr sz="6000"/>
            </a:lvl1pPr>
          </a:lstStyle>
          <a:p>
            <a:r>
              <a:rPr lang="he-IL"/>
              <a:t>לחץ כדי לערוך סגנון כותרת של תבנית בסיס</a:t>
            </a:r>
            <a:endParaRPr lang="en-US"/>
          </a:p>
        </p:txBody>
      </p:sp>
      <p:sp>
        <p:nvSpPr>
          <p:cNvPr id="3" name="Subtitle 2">
            <a:extLst>
              <a:ext uri="{FF2B5EF4-FFF2-40B4-BE49-F238E27FC236}">
                <a16:creationId xmlns:a16="http://schemas.microsoft.com/office/drawing/2014/main" id="{E181191B-8111-4C1F-8D77-762533267BF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a:t>לחץ כדי לערוך סגנון כותרת משנה של תבנית בסיס</a:t>
            </a:r>
            <a:endParaRPr lang="en-US"/>
          </a:p>
        </p:txBody>
      </p:sp>
      <p:sp>
        <p:nvSpPr>
          <p:cNvPr id="4" name="Date Placeholder 3">
            <a:extLst>
              <a:ext uri="{FF2B5EF4-FFF2-40B4-BE49-F238E27FC236}">
                <a16:creationId xmlns:a16="http://schemas.microsoft.com/office/drawing/2014/main" id="{56175EE8-814C-4E0A-83CD-32B6055BC322}"/>
              </a:ext>
            </a:extLst>
          </p:cNvPr>
          <p:cNvSpPr>
            <a:spLocks noGrp="1"/>
          </p:cNvSpPr>
          <p:nvPr>
            <p:ph type="dt" sz="half" idx="10"/>
          </p:nvPr>
        </p:nvSpPr>
        <p:spPr/>
        <p:txBody>
          <a:bodyPr/>
          <a:lstStyle/>
          <a:p>
            <a:fld id="{B1E16D14-52C3-4DDA-92F9-254423A521E5}" type="datetimeFigureOut">
              <a:rPr lang="en-US" smtClean="0"/>
              <a:t>1/5/2025</a:t>
            </a:fld>
            <a:endParaRPr lang="en-US"/>
          </a:p>
        </p:txBody>
      </p:sp>
      <p:sp>
        <p:nvSpPr>
          <p:cNvPr id="5" name="Footer Placeholder 4">
            <a:extLst>
              <a:ext uri="{FF2B5EF4-FFF2-40B4-BE49-F238E27FC236}">
                <a16:creationId xmlns:a16="http://schemas.microsoft.com/office/drawing/2014/main" id="{A8E10F17-950D-4D44-B24E-AFEDA03F254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C01F3CA-9DD5-439A-9A32-281991CB594F}"/>
              </a:ext>
            </a:extLst>
          </p:cNvPr>
          <p:cNvSpPr>
            <a:spLocks noGrp="1"/>
          </p:cNvSpPr>
          <p:nvPr>
            <p:ph type="sldNum" sz="quarter" idx="12"/>
          </p:nvPr>
        </p:nvSpPr>
        <p:spPr/>
        <p:txBody>
          <a:bodyPr/>
          <a:lstStyle/>
          <a:p>
            <a:fld id="{DE39C33A-EFCF-4D85-8257-905B9C26CE8F}" type="slidenum">
              <a:rPr lang="en-US" smtClean="0"/>
              <a:t>‹#›</a:t>
            </a:fld>
            <a:endParaRPr lang="en-US"/>
          </a:p>
        </p:txBody>
      </p:sp>
    </p:spTree>
    <p:extLst>
      <p:ext uri="{BB962C8B-B14F-4D97-AF65-F5344CB8AC3E}">
        <p14:creationId xmlns:p14="http://schemas.microsoft.com/office/powerpoint/2010/main" val="29933914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196571-6677-4B3E-AC60-BD6D08BD4434}"/>
              </a:ext>
            </a:extLst>
          </p:cNvPr>
          <p:cNvSpPr>
            <a:spLocks noGrp="1"/>
          </p:cNvSpPr>
          <p:nvPr>
            <p:ph type="title"/>
          </p:nvPr>
        </p:nvSpPr>
        <p:spPr/>
        <p:txBody>
          <a:bodyPr/>
          <a:lstStyle/>
          <a:p>
            <a:r>
              <a:rPr lang="he-IL"/>
              <a:t>לחץ כדי לערוך סגנון כותרת של תבנית בסיס</a:t>
            </a:r>
            <a:endParaRPr lang="en-US"/>
          </a:p>
        </p:txBody>
      </p:sp>
      <p:sp>
        <p:nvSpPr>
          <p:cNvPr id="3" name="Content Placeholder 2">
            <a:extLst>
              <a:ext uri="{FF2B5EF4-FFF2-40B4-BE49-F238E27FC236}">
                <a16:creationId xmlns:a16="http://schemas.microsoft.com/office/drawing/2014/main" id="{B5AAC48C-BAD9-4535-A193-064FDABE9C86}"/>
              </a:ext>
            </a:extLst>
          </p:cNvPr>
          <p:cNvSpPr>
            <a:spLocks noGrp="1"/>
          </p:cNvSpPr>
          <p:nvPr>
            <p:ph idx="1"/>
          </p:nvPr>
        </p:nvSpPr>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a:p>
        </p:txBody>
      </p:sp>
      <p:sp>
        <p:nvSpPr>
          <p:cNvPr id="4" name="Date Placeholder 3">
            <a:extLst>
              <a:ext uri="{FF2B5EF4-FFF2-40B4-BE49-F238E27FC236}">
                <a16:creationId xmlns:a16="http://schemas.microsoft.com/office/drawing/2014/main" id="{EF5F3881-FBB0-457A-ADC8-FC14DBF8B570}"/>
              </a:ext>
            </a:extLst>
          </p:cNvPr>
          <p:cNvSpPr>
            <a:spLocks noGrp="1"/>
          </p:cNvSpPr>
          <p:nvPr>
            <p:ph type="dt" sz="half" idx="10"/>
          </p:nvPr>
        </p:nvSpPr>
        <p:spPr/>
        <p:txBody>
          <a:bodyPr/>
          <a:lstStyle/>
          <a:p>
            <a:fld id="{B1E16D14-52C3-4DDA-92F9-254423A521E5}" type="datetimeFigureOut">
              <a:rPr lang="en-US" smtClean="0"/>
              <a:t>1/5/2025</a:t>
            </a:fld>
            <a:endParaRPr lang="en-US"/>
          </a:p>
        </p:txBody>
      </p:sp>
      <p:sp>
        <p:nvSpPr>
          <p:cNvPr id="5" name="Footer Placeholder 4">
            <a:extLst>
              <a:ext uri="{FF2B5EF4-FFF2-40B4-BE49-F238E27FC236}">
                <a16:creationId xmlns:a16="http://schemas.microsoft.com/office/drawing/2014/main" id="{11A82DC7-45DE-4E35-9CDC-D864A3873D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D9F6E49-4307-407D-9136-9AE558763F7C}"/>
              </a:ext>
            </a:extLst>
          </p:cNvPr>
          <p:cNvSpPr>
            <a:spLocks noGrp="1"/>
          </p:cNvSpPr>
          <p:nvPr>
            <p:ph type="sldNum" sz="quarter" idx="12"/>
          </p:nvPr>
        </p:nvSpPr>
        <p:spPr/>
        <p:txBody>
          <a:bodyPr/>
          <a:lstStyle/>
          <a:p>
            <a:fld id="{DE39C33A-EFCF-4D85-8257-905B9C26CE8F}" type="slidenum">
              <a:rPr lang="en-US" smtClean="0"/>
              <a:t>‹#›</a:t>
            </a:fld>
            <a:endParaRPr lang="en-US"/>
          </a:p>
        </p:txBody>
      </p:sp>
    </p:spTree>
    <p:extLst>
      <p:ext uri="{BB962C8B-B14F-4D97-AF65-F5344CB8AC3E}">
        <p14:creationId xmlns:p14="http://schemas.microsoft.com/office/powerpoint/2010/main" val="20477144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27EC51-5DC9-481A-8929-3414209EA6D9}"/>
              </a:ext>
            </a:extLst>
          </p:cNvPr>
          <p:cNvSpPr>
            <a:spLocks noGrp="1"/>
          </p:cNvSpPr>
          <p:nvPr>
            <p:ph type="title"/>
          </p:nvPr>
        </p:nvSpPr>
        <p:spPr>
          <a:xfrm>
            <a:off x="831850" y="1709738"/>
            <a:ext cx="10515600" cy="2852737"/>
          </a:xfrm>
        </p:spPr>
        <p:txBody>
          <a:bodyPr anchor="b"/>
          <a:lstStyle>
            <a:lvl1pPr>
              <a:defRPr sz="6000"/>
            </a:lvl1pPr>
          </a:lstStyle>
          <a:p>
            <a:r>
              <a:rPr lang="he-IL"/>
              <a:t>לחץ כדי לערוך סגנון כותרת של תבנית בסיס</a:t>
            </a:r>
            <a:endParaRPr lang="en-US"/>
          </a:p>
        </p:txBody>
      </p:sp>
      <p:sp>
        <p:nvSpPr>
          <p:cNvPr id="3" name="Text Placeholder 2">
            <a:extLst>
              <a:ext uri="{FF2B5EF4-FFF2-40B4-BE49-F238E27FC236}">
                <a16:creationId xmlns:a16="http://schemas.microsoft.com/office/drawing/2014/main" id="{31A7229E-6D0A-4653-8A86-914C08868FE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a:t>ערוך סגנונות טקסט של תבנית בסיס</a:t>
            </a:r>
          </a:p>
        </p:txBody>
      </p:sp>
      <p:sp>
        <p:nvSpPr>
          <p:cNvPr id="4" name="Date Placeholder 3">
            <a:extLst>
              <a:ext uri="{FF2B5EF4-FFF2-40B4-BE49-F238E27FC236}">
                <a16:creationId xmlns:a16="http://schemas.microsoft.com/office/drawing/2014/main" id="{4AF6BCFD-10F2-446F-888D-3A3E687DC4B8}"/>
              </a:ext>
            </a:extLst>
          </p:cNvPr>
          <p:cNvSpPr>
            <a:spLocks noGrp="1"/>
          </p:cNvSpPr>
          <p:nvPr>
            <p:ph type="dt" sz="half" idx="10"/>
          </p:nvPr>
        </p:nvSpPr>
        <p:spPr/>
        <p:txBody>
          <a:bodyPr/>
          <a:lstStyle/>
          <a:p>
            <a:fld id="{B1E16D14-52C3-4DDA-92F9-254423A521E5}" type="datetimeFigureOut">
              <a:rPr lang="en-US" smtClean="0"/>
              <a:t>1/5/2025</a:t>
            </a:fld>
            <a:endParaRPr lang="en-US"/>
          </a:p>
        </p:txBody>
      </p:sp>
      <p:sp>
        <p:nvSpPr>
          <p:cNvPr id="5" name="Footer Placeholder 4">
            <a:extLst>
              <a:ext uri="{FF2B5EF4-FFF2-40B4-BE49-F238E27FC236}">
                <a16:creationId xmlns:a16="http://schemas.microsoft.com/office/drawing/2014/main" id="{70643F87-7D21-44B7-9B5C-07206514E05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EA3EBA2-72A9-446D-8A12-DD0A567D8690}"/>
              </a:ext>
            </a:extLst>
          </p:cNvPr>
          <p:cNvSpPr>
            <a:spLocks noGrp="1"/>
          </p:cNvSpPr>
          <p:nvPr>
            <p:ph type="sldNum" sz="quarter" idx="12"/>
          </p:nvPr>
        </p:nvSpPr>
        <p:spPr/>
        <p:txBody>
          <a:bodyPr/>
          <a:lstStyle/>
          <a:p>
            <a:fld id="{DE39C33A-EFCF-4D85-8257-905B9C26CE8F}" type="slidenum">
              <a:rPr lang="en-US" smtClean="0"/>
              <a:t>‹#›</a:t>
            </a:fld>
            <a:endParaRPr lang="en-US"/>
          </a:p>
        </p:txBody>
      </p:sp>
    </p:spTree>
    <p:extLst>
      <p:ext uri="{BB962C8B-B14F-4D97-AF65-F5344CB8AC3E}">
        <p14:creationId xmlns:p14="http://schemas.microsoft.com/office/powerpoint/2010/main" val="30413570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9730B7-CEE6-4BC0-A723-C353C483A6BE}"/>
              </a:ext>
            </a:extLst>
          </p:cNvPr>
          <p:cNvSpPr>
            <a:spLocks noGrp="1"/>
          </p:cNvSpPr>
          <p:nvPr>
            <p:ph type="title"/>
          </p:nvPr>
        </p:nvSpPr>
        <p:spPr/>
        <p:txBody>
          <a:bodyPr/>
          <a:lstStyle/>
          <a:p>
            <a:r>
              <a:rPr lang="he-IL"/>
              <a:t>לחץ כדי לערוך סגנון כותרת של תבנית בסיס</a:t>
            </a:r>
            <a:endParaRPr lang="en-US"/>
          </a:p>
        </p:txBody>
      </p:sp>
      <p:sp>
        <p:nvSpPr>
          <p:cNvPr id="3" name="Content Placeholder 2">
            <a:extLst>
              <a:ext uri="{FF2B5EF4-FFF2-40B4-BE49-F238E27FC236}">
                <a16:creationId xmlns:a16="http://schemas.microsoft.com/office/drawing/2014/main" id="{78BAB439-D240-4BAB-A910-D82065B87F41}"/>
              </a:ext>
            </a:extLst>
          </p:cNvPr>
          <p:cNvSpPr>
            <a:spLocks noGrp="1"/>
          </p:cNvSpPr>
          <p:nvPr>
            <p:ph sz="half" idx="1"/>
          </p:nvPr>
        </p:nvSpPr>
        <p:spPr>
          <a:xfrm>
            <a:off x="838200" y="1825625"/>
            <a:ext cx="5181600" cy="4351338"/>
          </a:xfrm>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a:p>
        </p:txBody>
      </p:sp>
      <p:sp>
        <p:nvSpPr>
          <p:cNvPr id="4" name="Content Placeholder 3">
            <a:extLst>
              <a:ext uri="{FF2B5EF4-FFF2-40B4-BE49-F238E27FC236}">
                <a16:creationId xmlns:a16="http://schemas.microsoft.com/office/drawing/2014/main" id="{78FD4FF5-3376-4F6E-9802-1EC86C9ECA66}"/>
              </a:ext>
            </a:extLst>
          </p:cNvPr>
          <p:cNvSpPr>
            <a:spLocks noGrp="1"/>
          </p:cNvSpPr>
          <p:nvPr>
            <p:ph sz="half" idx="2"/>
          </p:nvPr>
        </p:nvSpPr>
        <p:spPr>
          <a:xfrm>
            <a:off x="6172200" y="1825625"/>
            <a:ext cx="5181600" cy="4351338"/>
          </a:xfrm>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a:p>
        </p:txBody>
      </p:sp>
      <p:sp>
        <p:nvSpPr>
          <p:cNvPr id="5" name="Date Placeholder 4">
            <a:extLst>
              <a:ext uri="{FF2B5EF4-FFF2-40B4-BE49-F238E27FC236}">
                <a16:creationId xmlns:a16="http://schemas.microsoft.com/office/drawing/2014/main" id="{6504D34E-C7AA-4539-9C29-157289C64F27}"/>
              </a:ext>
            </a:extLst>
          </p:cNvPr>
          <p:cNvSpPr>
            <a:spLocks noGrp="1"/>
          </p:cNvSpPr>
          <p:nvPr>
            <p:ph type="dt" sz="half" idx="10"/>
          </p:nvPr>
        </p:nvSpPr>
        <p:spPr/>
        <p:txBody>
          <a:bodyPr/>
          <a:lstStyle/>
          <a:p>
            <a:fld id="{B1E16D14-52C3-4DDA-92F9-254423A521E5}" type="datetimeFigureOut">
              <a:rPr lang="en-US" smtClean="0"/>
              <a:t>1/5/2025</a:t>
            </a:fld>
            <a:endParaRPr lang="en-US"/>
          </a:p>
        </p:txBody>
      </p:sp>
      <p:sp>
        <p:nvSpPr>
          <p:cNvPr id="6" name="Footer Placeholder 5">
            <a:extLst>
              <a:ext uri="{FF2B5EF4-FFF2-40B4-BE49-F238E27FC236}">
                <a16:creationId xmlns:a16="http://schemas.microsoft.com/office/drawing/2014/main" id="{1A881F7D-C4B3-4B45-99FF-37C2EF249D7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9BBBF58-A3F7-4566-93AB-A49AC7DECFCE}"/>
              </a:ext>
            </a:extLst>
          </p:cNvPr>
          <p:cNvSpPr>
            <a:spLocks noGrp="1"/>
          </p:cNvSpPr>
          <p:nvPr>
            <p:ph type="sldNum" sz="quarter" idx="12"/>
          </p:nvPr>
        </p:nvSpPr>
        <p:spPr/>
        <p:txBody>
          <a:bodyPr/>
          <a:lstStyle/>
          <a:p>
            <a:fld id="{DE39C33A-EFCF-4D85-8257-905B9C26CE8F}" type="slidenum">
              <a:rPr lang="en-US" smtClean="0"/>
              <a:t>‹#›</a:t>
            </a:fld>
            <a:endParaRPr lang="en-US"/>
          </a:p>
        </p:txBody>
      </p:sp>
    </p:spTree>
    <p:extLst>
      <p:ext uri="{BB962C8B-B14F-4D97-AF65-F5344CB8AC3E}">
        <p14:creationId xmlns:p14="http://schemas.microsoft.com/office/powerpoint/2010/main" val="41037368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AFEB3-981C-4ECA-9625-CAA8A00423F2}"/>
              </a:ext>
            </a:extLst>
          </p:cNvPr>
          <p:cNvSpPr>
            <a:spLocks noGrp="1"/>
          </p:cNvSpPr>
          <p:nvPr>
            <p:ph type="title"/>
          </p:nvPr>
        </p:nvSpPr>
        <p:spPr>
          <a:xfrm>
            <a:off x="839788" y="365125"/>
            <a:ext cx="10515600" cy="1325563"/>
          </a:xfrm>
        </p:spPr>
        <p:txBody>
          <a:bodyPr/>
          <a:lstStyle/>
          <a:p>
            <a:r>
              <a:rPr lang="he-IL"/>
              <a:t>לחץ כדי לערוך סגנון כותרת של תבנית בסיס</a:t>
            </a:r>
            <a:endParaRPr lang="en-US"/>
          </a:p>
        </p:txBody>
      </p:sp>
      <p:sp>
        <p:nvSpPr>
          <p:cNvPr id="3" name="Text Placeholder 2">
            <a:extLst>
              <a:ext uri="{FF2B5EF4-FFF2-40B4-BE49-F238E27FC236}">
                <a16:creationId xmlns:a16="http://schemas.microsoft.com/office/drawing/2014/main" id="{D17A5259-087D-468B-AD0E-51A0AE1D8EF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ערוך סגנונות טקסט של תבנית בסיס</a:t>
            </a:r>
          </a:p>
        </p:txBody>
      </p:sp>
      <p:sp>
        <p:nvSpPr>
          <p:cNvPr id="4" name="Content Placeholder 3">
            <a:extLst>
              <a:ext uri="{FF2B5EF4-FFF2-40B4-BE49-F238E27FC236}">
                <a16:creationId xmlns:a16="http://schemas.microsoft.com/office/drawing/2014/main" id="{441579CF-8723-48C5-81D8-2BE5D58EAE5E}"/>
              </a:ext>
            </a:extLst>
          </p:cNvPr>
          <p:cNvSpPr>
            <a:spLocks noGrp="1"/>
          </p:cNvSpPr>
          <p:nvPr>
            <p:ph sz="half" idx="2"/>
          </p:nvPr>
        </p:nvSpPr>
        <p:spPr>
          <a:xfrm>
            <a:off x="839788" y="2505075"/>
            <a:ext cx="5157787" cy="3684588"/>
          </a:xfrm>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a:p>
        </p:txBody>
      </p:sp>
      <p:sp>
        <p:nvSpPr>
          <p:cNvPr id="5" name="Text Placeholder 4">
            <a:extLst>
              <a:ext uri="{FF2B5EF4-FFF2-40B4-BE49-F238E27FC236}">
                <a16:creationId xmlns:a16="http://schemas.microsoft.com/office/drawing/2014/main" id="{90D6069F-9DD3-4415-8534-EEE3EC92A98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ערוך סגנונות טקסט של תבנית בסיס</a:t>
            </a:r>
          </a:p>
        </p:txBody>
      </p:sp>
      <p:sp>
        <p:nvSpPr>
          <p:cNvPr id="6" name="Content Placeholder 5">
            <a:extLst>
              <a:ext uri="{FF2B5EF4-FFF2-40B4-BE49-F238E27FC236}">
                <a16:creationId xmlns:a16="http://schemas.microsoft.com/office/drawing/2014/main" id="{7D7DF01F-E4BD-4994-BD1C-BF7EF2F32407}"/>
              </a:ext>
            </a:extLst>
          </p:cNvPr>
          <p:cNvSpPr>
            <a:spLocks noGrp="1"/>
          </p:cNvSpPr>
          <p:nvPr>
            <p:ph sz="quarter" idx="4"/>
          </p:nvPr>
        </p:nvSpPr>
        <p:spPr>
          <a:xfrm>
            <a:off x="6172200" y="2505075"/>
            <a:ext cx="5183188" cy="3684588"/>
          </a:xfrm>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a:p>
        </p:txBody>
      </p:sp>
      <p:sp>
        <p:nvSpPr>
          <p:cNvPr id="7" name="Date Placeholder 6">
            <a:extLst>
              <a:ext uri="{FF2B5EF4-FFF2-40B4-BE49-F238E27FC236}">
                <a16:creationId xmlns:a16="http://schemas.microsoft.com/office/drawing/2014/main" id="{1DC065D8-13A8-4532-A9A0-9A0D4F4C18C9}"/>
              </a:ext>
            </a:extLst>
          </p:cNvPr>
          <p:cNvSpPr>
            <a:spLocks noGrp="1"/>
          </p:cNvSpPr>
          <p:nvPr>
            <p:ph type="dt" sz="half" idx="10"/>
          </p:nvPr>
        </p:nvSpPr>
        <p:spPr/>
        <p:txBody>
          <a:bodyPr/>
          <a:lstStyle/>
          <a:p>
            <a:fld id="{B1E16D14-52C3-4DDA-92F9-254423A521E5}" type="datetimeFigureOut">
              <a:rPr lang="en-US" smtClean="0"/>
              <a:t>1/5/2025</a:t>
            </a:fld>
            <a:endParaRPr lang="en-US"/>
          </a:p>
        </p:txBody>
      </p:sp>
      <p:sp>
        <p:nvSpPr>
          <p:cNvPr id="8" name="Footer Placeholder 7">
            <a:extLst>
              <a:ext uri="{FF2B5EF4-FFF2-40B4-BE49-F238E27FC236}">
                <a16:creationId xmlns:a16="http://schemas.microsoft.com/office/drawing/2014/main" id="{1CF18F74-76E8-49FE-B6B0-4185AE6A25D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DCFDE80-0E53-4111-9A1C-94A45D84B3E8}"/>
              </a:ext>
            </a:extLst>
          </p:cNvPr>
          <p:cNvSpPr>
            <a:spLocks noGrp="1"/>
          </p:cNvSpPr>
          <p:nvPr>
            <p:ph type="sldNum" sz="quarter" idx="12"/>
          </p:nvPr>
        </p:nvSpPr>
        <p:spPr/>
        <p:txBody>
          <a:bodyPr/>
          <a:lstStyle/>
          <a:p>
            <a:fld id="{DE39C33A-EFCF-4D85-8257-905B9C26CE8F}" type="slidenum">
              <a:rPr lang="en-US" smtClean="0"/>
              <a:t>‹#›</a:t>
            </a:fld>
            <a:endParaRPr lang="en-US"/>
          </a:p>
        </p:txBody>
      </p:sp>
    </p:spTree>
    <p:extLst>
      <p:ext uri="{BB962C8B-B14F-4D97-AF65-F5344CB8AC3E}">
        <p14:creationId xmlns:p14="http://schemas.microsoft.com/office/powerpoint/2010/main" val="77217943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04B84D-0B9D-4687-8222-B2C3D4943FF7}"/>
              </a:ext>
            </a:extLst>
          </p:cNvPr>
          <p:cNvSpPr>
            <a:spLocks noGrp="1"/>
          </p:cNvSpPr>
          <p:nvPr>
            <p:ph type="title"/>
          </p:nvPr>
        </p:nvSpPr>
        <p:spPr/>
        <p:txBody>
          <a:bodyPr/>
          <a:lstStyle/>
          <a:p>
            <a:r>
              <a:rPr lang="he-IL"/>
              <a:t>לחץ כדי לערוך סגנון כותרת של תבנית בסיס</a:t>
            </a:r>
            <a:endParaRPr lang="en-US"/>
          </a:p>
        </p:txBody>
      </p:sp>
      <p:sp>
        <p:nvSpPr>
          <p:cNvPr id="3" name="Date Placeholder 2">
            <a:extLst>
              <a:ext uri="{FF2B5EF4-FFF2-40B4-BE49-F238E27FC236}">
                <a16:creationId xmlns:a16="http://schemas.microsoft.com/office/drawing/2014/main" id="{33A96267-8E25-480B-B36B-796FE9E4C6D5}"/>
              </a:ext>
            </a:extLst>
          </p:cNvPr>
          <p:cNvSpPr>
            <a:spLocks noGrp="1"/>
          </p:cNvSpPr>
          <p:nvPr>
            <p:ph type="dt" sz="half" idx="10"/>
          </p:nvPr>
        </p:nvSpPr>
        <p:spPr/>
        <p:txBody>
          <a:bodyPr/>
          <a:lstStyle/>
          <a:p>
            <a:fld id="{B1E16D14-52C3-4DDA-92F9-254423A521E5}" type="datetimeFigureOut">
              <a:rPr lang="en-US" smtClean="0"/>
              <a:t>1/5/2025</a:t>
            </a:fld>
            <a:endParaRPr lang="en-US"/>
          </a:p>
        </p:txBody>
      </p:sp>
      <p:sp>
        <p:nvSpPr>
          <p:cNvPr id="4" name="Footer Placeholder 3">
            <a:extLst>
              <a:ext uri="{FF2B5EF4-FFF2-40B4-BE49-F238E27FC236}">
                <a16:creationId xmlns:a16="http://schemas.microsoft.com/office/drawing/2014/main" id="{31D95134-1D0B-4D3F-BF1A-95EC115749E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F369F21-E458-43EF-8136-91E1619BA945}"/>
              </a:ext>
            </a:extLst>
          </p:cNvPr>
          <p:cNvSpPr>
            <a:spLocks noGrp="1"/>
          </p:cNvSpPr>
          <p:nvPr>
            <p:ph type="sldNum" sz="quarter" idx="12"/>
          </p:nvPr>
        </p:nvSpPr>
        <p:spPr/>
        <p:txBody>
          <a:bodyPr/>
          <a:lstStyle/>
          <a:p>
            <a:fld id="{DE39C33A-EFCF-4D85-8257-905B9C26CE8F}" type="slidenum">
              <a:rPr lang="en-US" smtClean="0"/>
              <a:t>‹#›</a:t>
            </a:fld>
            <a:endParaRPr lang="en-US"/>
          </a:p>
        </p:txBody>
      </p:sp>
    </p:spTree>
    <p:extLst>
      <p:ext uri="{BB962C8B-B14F-4D97-AF65-F5344CB8AC3E}">
        <p14:creationId xmlns:p14="http://schemas.microsoft.com/office/powerpoint/2010/main" val="93673636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C35CD46-FCCB-42D8-8CA0-D4EF4E7B874B}"/>
              </a:ext>
            </a:extLst>
          </p:cNvPr>
          <p:cNvSpPr>
            <a:spLocks noGrp="1"/>
          </p:cNvSpPr>
          <p:nvPr>
            <p:ph type="dt" sz="half" idx="10"/>
          </p:nvPr>
        </p:nvSpPr>
        <p:spPr/>
        <p:txBody>
          <a:bodyPr/>
          <a:lstStyle/>
          <a:p>
            <a:fld id="{B1E16D14-52C3-4DDA-92F9-254423A521E5}" type="datetimeFigureOut">
              <a:rPr lang="en-US" smtClean="0"/>
              <a:t>1/5/2025</a:t>
            </a:fld>
            <a:endParaRPr lang="en-US"/>
          </a:p>
        </p:txBody>
      </p:sp>
      <p:sp>
        <p:nvSpPr>
          <p:cNvPr id="3" name="Footer Placeholder 2">
            <a:extLst>
              <a:ext uri="{FF2B5EF4-FFF2-40B4-BE49-F238E27FC236}">
                <a16:creationId xmlns:a16="http://schemas.microsoft.com/office/drawing/2014/main" id="{E41BAB70-F24B-454A-82FE-8435498F396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EE1332F-A7B2-4757-9B16-5E39E328990B}"/>
              </a:ext>
            </a:extLst>
          </p:cNvPr>
          <p:cNvSpPr>
            <a:spLocks noGrp="1"/>
          </p:cNvSpPr>
          <p:nvPr>
            <p:ph type="sldNum" sz="quarter" idx="12"/>
          </p:nvPr>
        </p:nvSpPr>
        <p:spPr/>
        <p:txBody>
          <a:bodyPr/>
          <a:lstStyle/>
          <a:p>
            <a:fld id="{DE39C33A-EFCF-4D85-8257-905B9C26CE8F}" type="slidenum">
              <a:rPr lang="en-US" smtClean="0"/>
              <a:t>‹#›</a:t>
            </a:fld>
            <a:endParaRPr lang="en-US"/>
          </a:p>
        </p:txBody>
      </p:sp>
    </p:spTree>
    <p:extLst>
      <p:ext uri="{BB962C8B-B14F-4D97-AF65-F5344CB8AC3E}">
        <p14:creationId xmlns:p14="http://schemas.microsoft.com/office/powerpoint/2010/main" val="14718198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196571-6677-4B3E-AC60-BD6D08BD443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5AAC48C-BAD9-4535-A193-064FDABE9C8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F5F3881-FBB0-457A-ADC8-FC14DBF8B570}"/>
              </a:ext>
            </a:extLst>
          </p:cNvPr>
          <p:cNvSpPr>
            <a:spLocks noGrp="1"/>
          </p:cNvSpPr>
          <p:nvPr>
            <p:ph type="dt" sz="half" idx="10"/>
          </p:nvPr>
        </p:nvSpPr>
        <p:spPr/>
        <p:txBody>
          <a:bodyPr/>
          <a:lstStyle/>
          <a:p>
            <a:fld id="{B1E16D14-52C3-4DDA-92F9-254423A521E5}" type="datetimeFigureOut">
              <a:rPr lang="en-US" smtClean="0"/>
              <a:t>1/5/2025</a:t>
            </a:fld>
            <a:endParaRPr lang="en-US"/>
          </a:p>
        </p:txBody>
      </p:sp>
      <p:sp>
        <p:nvSpPr>
          <p:cNvPr id="5" name="Footer Placeholder 4">
            <a:extLst>
              <a:ext uri="{FF2B5EF4-FFF2-40B4-BE49-F238E27FC236}">
                <a16:creationId xmlns:a16="http://schemas.microsoft.com/office/drawing/2014/main" id="{11A82DC7-45DE-4E35-9CDC-D864A3873D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D9F6E49-4307-407D-9136-9AE558763F7C}"/>
              </a:ext>
            </a:extLst>
          </p:cNvPr>
          <p:cNvSpPr>
            <a:spLocks noGrp="1"/>
          </p:cNvSpPr>
          <p:nvPr>
            <p:ph type="sldNum" sz="quarter" idx="12"/>
          </p:nvPr>
        </p:nvSpPr>
        <p:spPr/>
        <p:txBody>
          <a:bodyPr/>
          <a:lstStyle/>
          <a:p>
            <a:fld id="{DE39C33A-EFCF-4D85-8257-905B9C26CE8F}" type="slidenum">
              <a:rPr lang="en-US" smtClean="0"/>
              <a:t>‹#›</a:t>
            </a:fld>
            <a:endParaRPr lang="en-US"/>
          </a:p>
        </p:txBody>
      </p:sp>
    </p:spTree>
    <p:extLst>
      <p:ext uri="{BB962C8B-B14F-4D97-AF65-F5344CB8AC3E}">
        <p14:creationId xmlns:p14="http://schemas.microsoft.com/office/powerpoint/2010/main" val="34411458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C4884A-A35B-4115-A8B3-DFB69A5D76F0}"/>
              </a:ext>
            </a:extLst>
          </p:cNvPr>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endParaRPr lang="en-US"/>
          </a:p>
        </p:txBody>
      </p:sp>
      <p:sp>
        <p:nvSpPr>
          <p:cNvPr id="3" name="Content Placeholder 2">
            <a:extLst>
              <a:ext uri="{FF2B5EF4-FFF2-40B4-BE49-F238E27FC236}">
                <a16:creationId xmlns:a16="http://schemas.microsoft.com/office/drawing/2014/main" id="{784C7BCE-C530-4967-A03C-7687D788230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a:p>
        </p:txBody>
      </p:sp>
      <p:sp>
        <p:nvSpPr>
          <p:cNvPr id="4" name="Text Placeholder 3">
            <a:extLst>
              <a:ext uri="{FF2B5EF4-FFF2-40B4-BE49-F238E27FC236}">
                <a16:creationId xmlns:a16="http://schemas.microsoft.com/office/drawing/2014/main" id="{1632022F-5E03-470E-8261-A16B6CF0253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ערוך סגנונות טקסט של תבנית בסיס</a:t>
            </a:r>
          </a:p>
        </p:txBody>
      </p:sp>
      <p:sp>
        <p:nvSpPr>
          <p:cNvPr id="5" name="Date Placeholder 4">
            <a:extLst>
              <a:ext uri="{FF2B5EF4-FFF2-40B4-BE49-F238E27FC236}">
                <a16:creationId xmlns:a16="http://schemas.microsoft.com/office/drawing/2014/main" id="{BA3B3D23-B5BF-49DA-B487-5962B961623A}"/>
              </a:ext>
            </a:extLst>
          </p:cNvPr>
          <p:cNvSpPr>
            <a:spLocks noGrp="1"/>
          </p:cNvSpPr>
          <p:nvPr>
            <p:ph type="dt" sz="half" idx="10"/>
          </p:nvPr>
        </p:nvSpPr>
        <p:spPr/>
        <p:txBody>
          <a:bodyPr/>
          <a:lstStyle/>
          <a:p>
            <a:fld id="{B1E16D14-52C3-4DDA-92F9-254423A521E5}" type="datetimeFigureOut">
              <a:rPr lang="en-US" smtClean="0"/>
              <a:t>1/5/2025</a:t>
            </a:fld>
            <a:endParaRPr lang="en-US"/>
          </a:p>
        </p:txBody>
      </p:sp>
      <p:sp>
        <p:nvSpPr>
          <p:cNvPr id="6" name="Footer Placeholder 5">
            <a:extLst>
              <a:ext uri="{FF2B5EF4-FFF2-40B4-BE49-F238E27FC236}">
                <a16:creationId xmlns:a16="http://schemas.microsoft.com/office/drawing/2014/main" id="{7EBFB69C-564F-4C90-B2E6-4F26641D9A6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19FC5F3-2555-4AE2-9212-EF47BAD07EC9}"/>
              </a:ext>
            </a:extLst>
          </p:cNvPr>
          <p:cNvSpPr>
            <a:spLocks noGrp="1"/>
          </p:cNvSpPr>
          <p:nvPr>
            <p:ph type="sldNum" sz="quarter" idx="12"/>
          </p:nvPr>
        </p:nvSpPr>
        <p:spPr/>
        <p:txBody>
          <a:bodyPr/>
          <a:lstStyle/>
          <a:p>
            <a:fld id="{DE39C33A-EFCF-4D85-8257-905B9C26CE8F}" type="slidenum">
              <a:rPr lang="en-US" smtClean="0"/>
              <a:t>‹#›</a:t>
            </a:fld>
            <a:endParaRPr lang="en-US"/>
          </a:p>
        </p:txBody>
      </p:sp>
    </p:spTree>
    <p:extLst>
      <p:ext uri="{BB962C8B-B14F-4D97-AF65-F5344CB8AC3E}">
        <p14:creationId xmlns:p14="http://schemas.microsoft.com/office/powerpoint/2010/main" val="143178220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40272B-20A4-42A4-944C-7AA5C2E8EFA0}"/>
              </a:ext>
            </a:extLst>
          </p:cNvPr>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endParaRPr lang="en-US"/>
          </a:p>
        </p:txBody>
      </p:sp>
      <p:sp>
        <p:nvSpPr>
          <p:cNvPr id="3" name="Picture Placeholder 2">
            <a:extLst>
              <a:ext uri="{FF2B5EF4-FFF2-40B4-BE49-F238E27FC236}">
                <a16:creationId xmlns:a16="http://schemas.microsoft.com/office/drawing/2014/main" id="{460E73DA-1760-424F-81EA-F3A52E8E21F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a:t>לחץ על הסמל כדי להוסיף תמונה</a:t>
            </a:r>
            <a:endParaRPr lang="en-US"/>
          </a:p>
        </p:txBody>
      </p:sp>
      <p:sp>
        <p:nvSpPr>
          <p:cNvPr id="4" name="Text Placeholder 3">
            <a:extLst>
              <a:ext uri="{FF2B5EF4-FFF2-40B4-BE49-F238E27FC236}">
                <a16:creationId xmlns:a16="http://schemas.microsoft.com/office/drawing/2014/main" id="{4614E8AF-22E1-4AEF-8E02-80827A8792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ערוך סגנונות טקסט של תבנית בסיס</a:t>
            </a:r>
          </a:p>
        </p:txBody>
      </p:sp>
      <p:sp>
        <p:nvSpPr>
          <p:cNvPr id="5" name="Date Placeholder 4">
            <a:extLst>
              <a:ext uri="{FF2B5EF4-FFF2-40B4-BE49-F238E27FC236}">
                <a16:creationId xmlns:a16="http://schemas.microsoft.com/office/drawing/2014/main" id="{C53AF718-775D-449D-BAA0-CDB7497E7D1A}"/>
              </a:ext>
            </a:extLst>
          </p:cNvPr>
          <p:cNvSpPr>
            <a:spLocks noGrp="1"/>
          </p:cNvSpPr>
          <p:nvPr>
            <p:ph type="dt" sz="half" idx="10"/>
          </p:nvPr>
        </p:nvSpPr>
        <p:spPr/>
        <p:txBody>
          <a:bodyPr/>
          <a:lstStyle/>
          <a:p>
            <a:fld id="{B1E16D14-52C3-4DDA-92F9-254423A521E5}" type="datetimeFigureOut">
              <a:rPr lang="en-US" smtClean="0"/>
              <a:t>1/5/2025</a:t>
            </a:fld>
            <a:endParaRPr lang="en-US"/>
          </a:p>
        </p:txBody>
      </p:sp>
      <p:sp>
        <p:nvSpPr>
          <p:cNvPr id="6" name="Footer Placeholder 5">
            <a:extLst>
              <a:ext uri="{FF2B5EF4-FFF2-40B4-BE49-F238E27FC236}">
                <a16:creationId xmlns:a16="http://schemas.microsoft.com/office/drawing/2014/main" id="{ADADF7B9-ED3F-441F-A86F-FF2F30F7995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0BADE91-E422-42A9-9351-F3E5937E0261}"/>
              </a:ext>
            </a:extLst>
          </p:cNvPr>
          <p:cNvSpPr>
            <a:spLocks noGrp="1"/>
          </p:cNvSpPr>
          <p:nvPr>
            <p:ph type="sldNum" sz="quarter" idx="12"/>
          </p:nvPr>
        </p:nvSpPr>
        <p:spPr/>
        <p:txBody>
          <a:bodyPr/>
          <a:lstStyle/>
          <a:p>
            <a:fld id="{DE39C33A-EFCF-4D85-8257-905B9C26CE8F}" type="slidenum">
              <a:rPr lang="en-US" smtClean="0"/>
              <a:t>‹#›</a:t>
            </a:fld>
            <a:endParaRPr lang="en-US"/>
          </a:p>
        </p:txBody>
      </p:sp>
    </p:spTree>
    <p:extLst>
      <p:ext uri="{BB962C8B-B14F-4D97-AF65-F5344CB8AC3E}">
        <p14:creationId xmlns:p14="http://schemas.microsoft.com/office/powerpoint/2010/main" val="180105495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4BCCEB-F808-4256-A9BB-E10F7197AB2C}"/>
              </a:ext>
            </a:extLst>
          </p:cNvPr>
          <p:cNvSpPr>
            <a:spLocks noGrp="1"/>
          </p:cNvSpPr>
          <p:nvPr>
            <p:ph type="title"/>
          </p:nvPr>
        </p:nvSpPr>
        <p:spPr/>
        <p:txBody>
          <a:bodyPr/>
          <a:lstStyle/>
          <a:p>
            <a:r>
              <a:rPr lang="he-IL"/>
              <a:t>לחץ כדי לערוך סגנון כותרת של תבנית בסיס</a:t>
            </a:r>
            <a:endParaRPr lang="en-US"/>
          </a:p>
        </p:txBody>
      </p:sp>
      <p:sp>
        <p:nvSpPr>
          <p:cNvPr id="3" name="Vertical Text Placeholder 2">
            <a:extLst>
              <a:ext uri="{FF2B5EF4-FFF2-40B4-BE49-F238E27FC236}">
                <a16:creationId xmlns:a16="http://schemas.microsoft.com/office/drawing/2014/main" id="{B813E36C-76ED-412C-BA4E-4797B964BC93}"/>
              </a:ext>
            </a:extLst>
          </p:cNvPr>
          <p:cNvSpPr>
            <a:spLocks noGrp="1"/>
          </p:cNvSpPr>
          <p:nvPr>
            <p:ph type="body" orient="vert" idx="1"/>
          </p:nvPr>
        </p:nvSpPr>
        <p:spPr/>
        <p:txBody>
          <a:bodyPr vert="eaVert"/>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a:p>
        </p:txBody>
      </p:sp>
      <p:sp>
        <p:nvSpPr>
          <p:cNvPr id="4" name="Date Placeholder 3">
            <a:extLst>
              <a:ext uri="{FF2B5EF4-FFF2-40B4-BE49-F238E27FC236}">
                <a16:creationId xmlns:a16="http://schemas.microsoft.com/office/drawing/2014/main" id="{72767B74-2964-463F-9AFA-AC9D9F444C63}"/>
              </a:ext>
            </a:extLst>
          </p:cNvPr>
          <p:cNvSpPr>
            <a:spLocks noGrp="1"/>
          </p:cNvSpPr>
          <p:nvPr>
            <p:ph type="dt" sz="half" idx="10"/>
          </p:nvPr>
        </p:nvSpPr>
        <p:spPr/>
        <p:txBody>
          <a:bodyPr/>
          <a:lstStyle/>
          <a:p>
            <a:fld id="{B1E16D14-52C3-4DDA-92F9-254423A521E5}" type="datetimeFigureOut">
              <a:rPr lang="en-US" smtClean="0"/>
              <a:t>1/5/2025</a:t>
            </a:fld>
            <a:endParaRPr lang="en-US"/>
          </a:p>
        </p:txBody>
      </p:sp>
      <p:sp>
        <p:nvSpPr>
          <p:cNvPr id="5" name="Footer Placeholder 4">
            <a:extLst>
              <a:ext uri="{FF2B5EF4-FFF2-40B4-BE49-F238E27FC236}">
                <a16:creationId xmlns:a16="http://schemas.microsoft.com/office/drawing/2014/main" id="{816BA033-6DDA-49F1-93A1-9E1BEE8F8FE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283E162-911C-4F02-83AE-5000B583FE97}"/>
              </a:ext>
            </a:extLst>
          </p:cNvPr>
          <p:cNvSpPr>
            <a:spLocks noGrp="1"/>
          </p:cNvSpPr>
          <p:nvPr>
            <p:ph type="sldNum" sz="quarter" idx="12"/>
          </p:nvPr>
        </p:nvSpPr>
        <p:spPr/>
        <p:txBody>
          <a:bodyPr/>
          <a:lstStyle/>
          <a:p>
            <a:fld id="{DE39C33A-EFCF-4D85-8257-905B9C26CE8F}" type="slidenum">
              <a:rPr lang="en-US" smtClean="0"/>
              <a:t>‹#›</a:t>
            </a:fld>
            <a:endParaRPr lang="en-US"/>
          </a:p>
        </p:txBody>
      </p:sp>
    </p:spTree>
    <p:extLst>
      <p:ext uri="{BB962C8B-B14F-4D97-AF65-F5344CB8AC3E}">
        <p14:creationId xmlns:p14="http://schemas.microsoft.com/office/powerpoint/2010/main" val="221996571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44B824D-3048-4C1E-A271-00309BBA4D77}"/>
              </a:ext>
            </a:extLst>
          </p:cNvPr>
          <p:cNvSpPr>
            <a:spLocks noGrp="1"/>
          </p:cNvSpPr>
          <p:nvPr>
            <p:ph type="title" orient="vert"/>
          </p:nvPr>
        </p:nvSpPr>
        <p:spPr>
          <a:xfrm>
            <a:off x="8724900" y="365125"/>
            <a:ext cx="2628900" cy="5811838"/>
          </a:xfrm>
        </p:spPr>
        <p:txBody>
          <a:bodyPr vert="eaVert"/>
          <a:lstStyle/>
          <a:p>
            <a:r>
              <a:rPr lang="he-IL"/>
              <a:t>לחץ כדי לערוך סגנון כותרת של תבנית בסיס</a:t>
            </a:r>
            <a:endParaRPr lang="en-US"/>
          </a:p>
        </p:txBody>
      </p:sp>
      <p:sp>
        <p:nvSpPr>
          <p:cNvPr id="3" name="Vertical Text Placeholder 2">
            <a:extLst>
              <a:ext uri="{FF2B5EF4-FFF2-40B4-BE49-F238E27FC236}">
                <a16:creationId xmlns:a16="http://schemas.microsoft.com/office/drawing/2014/main" id="{6F1B0217-31E4-477E-AA96-69852F59A1F3}"/>
              </a:ext>
            </a:extLst>
          </p:cNvPr>
          <p:cNvSpPr>
            <a:spLocks noGrp="1"/>
          </p:cNvSpPr>
          <p:nvPr>
            <p:ph type="body" orient="vert" idx="1"/>
          </p:nvPr>
        </p:nvSpPr>
        <p:spPr>
          <a:xfrm>
            <a:off x="838200" y="365125"/>
            <a:ext cx="7734300" cy="5811838"/>
          </a:xfrm>
        </p:spPr>
        <p:txBody>
          <a:bodyPr vert="eaVert"/>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a:p>
        </p:txBody>
      </p:sp>
      <p:sp>
        <p:nvSpPr>
          <p:cNvPr id="4" name="Date Placeholder 3">
            <a:extLst>
              <a:ext uri="{FF2B5EF4-FFF2-40B4-BE49-F238E27FC236}">
                <a16:creationId xmlns:a16="http://schemas.microsoft.com/office/drawing/2014/main" id="{6DCC38AF-D02D-4953-A0D6-2F9C0628C709}"/>
              </a:ext>
            </a:extLst>
          </p:cNvPr>
          <p:cNvSpPr>
            <a:spLocks noGrp="1"/>
          </p:cNvSpPr>
          <p:nvPr>
            <p:ph type="dt" sz="half" idx="10"/>
          </p:nvPr>
        </p:nvSpPr>
        <p:spPr/>
        <p:txBody>
          <a:bodyPr/>
          <a:lstStyle/>
          <a:p>
            <a:fld id="{B1E16D14-52C3-4DDA-92F9-254423A521E5}" type="datetimeFigureOut">
              <a:rPr lang="en-US" smtClean="0"/>
              <a:t>1/5/2025</a:t>
            </a:fld>
            <a:endParaRPr lang="en-US"/>
          </a:p>
        </p:txBody>
      </p:sp>
      <p:sp>
        <p:nvSpPr>
          <p:cNvPr id="5" name="Footer Placeholder 4">
            <a:extLst>
              <a:ext uri="{FF2B5EF4-FFF2-40B4-BE49-F238E27FC236}">
                <a16:creationId xmlns:a16="http://schemas.microsoft.com/office/drawing/2014/main" id="{2F8E0F30-C24C-475A-B4FC-E40A9F489C6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A0CB5F2-3571-4155-BD25-292F5938B265}"/>
              </a:ext>
            </a:extLst>
          </p:cNvPr>
          <p:cNvSpPr>
            <a:spLocks noGrp="1"/>
          </p:cNvSpPr>
          <p:nvPr>
            <p:ph type="sldNum" sz="quarter" idx="12"/>
          </p:nvPr>
        </p:nvSpPr>
        <p:spPr/>
        <p:txBody>
          <a:bodyPr/>
          <a:lstStyle/>
          <a:p>
            <a:fld id="{DE39C33A-EFCF-4D85-8257-905B9C26CE8F}" type="slidenum">
              <a:rPr lang="en-US" smtClean="0"/>
              <a:t>‹#›</a:t>
            </a:fld>
            <a:endParaRPr lang="en-US"/>
          </a:p>
        </p:txBody>
      </p:sp>
    </p:spTree>
    <p:extLst>
      <p:ext uri="{BB962C8B-B14F-4D97-AF65-F5344CB8AC3E}">
        <p14:creationId xmlns:p14="http://schemas.microsoft.com/office/powerpoint/2010/main" val="397355533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cSld name="1_שקופית כותרת">
    <p:spTree>
      <p:nvGrpSpPr>
        <p:cNvPr id="1" name=""/>
        <p:cNvGrpSpPr/>
        <p:nvPr/>
      </p:nvGrpSpPr>
      <p:grpSpPr>
        <a:xfrm>
          <a:off x="0" y="0"/>
          <a:ext cx="0" cy="0"/>
          <a:chOff x="0" y="0"/>
          <a:chExt cx="0" cy="0"/>
        </a:xfrm>
      </p:grpSpPr>
    </p:spTree>
    <p:extLst>
      <p:ext uri="{BB962C8B-B14F-4D97-AF65-F5344CB8AC3E}">
        <p14:creationId xmlns:p14="http://schemas.microsoft.com/office/powerpoint/2010/main" val="43990126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BD7DB9-4447-4733-9182-38F2B3F384B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181191B-8111-4C1F-8D77-762533267BF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6175EE8-814C-4E0A-83CD-32B6055BC322}"/>
              </a:ext>
            </a:extLst>
          </p:cNvPr>
          <p:cNvSpPr>
            <a:spLocks noGrp="1"/>
          </p:cNvSpPr>
          <p:nvPr>
            <p:ph type="dt" sz="half" idx="10"/>
          </p:nvPr>
        </p:nvSpPr>
        <p:spPr>
          <a:xfrm>
            <a:off x="838200" y="6356350"/>
            <a:ext cx="2743200" cy="365125"/>
          </a:xfrm>
          <a:prstGeom prst="rect">
            <a:avLst/>
          </a:prstGeom>
        </p:spPr>
        <p:txBody>
          <a:bodyPr/>
          <a:lstStyle/>
          <a:p>
            <a:fld id="{B1E16D14-52C3-4DDA-92F9-254423A521E5}" type="datetimeFigureOut">
              <a:rPr lang="en-US" smtClean="0"/>
              <a:t>1/5/2025</a:t>
            </a:fld>
            <a:endParaRPr lang="en-US"/>
          </a:p>
        </p:txBody>
      </p:sp>
      <p:sp>
        <p:nvSpPr>
          <p:cNvPr id="5" name="Footer Placeholder 4">
            <a:extLst>
              <a:ext uri="{FF2B5EF4-FFF2-40B4-BE49-F238E27FC236}">
                <a16:creationId xmlns:a16="http://schemas.microsoft.com/office/drawing/2014/main" id="{A8E10F17-950D-4D44-B24E-AFEDA03F254A}"/>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CC01F3CA-9DD5-439A-9A32-281991CB594F}"/>
              </a:ext>
            </a:extLst>
          </p:cNvPr>
          <p:cNvSpPr>
            <a:spLocks noGrp="1"/>
          </p:cNvSpPr>
          <p:nvPr>
            <p:ph type="sldNum" sz="quarter" idx="12"/>
          </p:nvPr>
        </p:nvSpPr>
        <p:spPr>
          <a:xfrm>
            <a:off x="8610600" y="6356350"/>
            <a:ext cx="2743200" cy="365125"/>
          </a:xfrm>
          <a:prstGeom prst="rect">
            <a:avLst/>
          </a:prstGeom>
        </p:spPr>
        <p:txBody>
          <a:bodyPr/>
          <a:lstStyle/>
          <a:p>
            <a:fld id="{DE39C33A-EFCF-4D85-8257-905B9C26CE8F}" type="slidenum">
              <a:rPr lang="en-US" smtClean="0"/>
              <a:t>‹#›</a:t>
            </a:fld>
            <a:endParaRPr lang="en-US"/>
          </a:p>
        </p:txBody>
      </p:sp>
    </p:spTree>
    <p:extLst>
      <p:ext uri="{BB962C8B-B14F-4D97-AF65-F5344CB8AC3E}">
        <p14:creationId xmlns:p14="http://schemas.microsoft.com/office/powerpoint/2010/main" val="263605312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196571-6677-4B3E-AC60-BD6D08BD443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5AAC48C-BAD9-4535-A193-064FDABE9C8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F5F3881-FBB0-457A-ADC8-FC14DBF8B570}"/>
              </a:ext>
            </a:extLst>
          </p:cNvPr>
          <p:cNvSpPr>
            <a:spLocks noGrp="1"/>
          </p:cNvSpPr>
          <p:nvPr>
            <p:ph type="dt" sz="half" idx="10"/>
          </p:nvPr>
        </p:nvSpPr>
        <p:spPr>
          <a:xfrm>
            <a:off x="838200" y="6356350"/>
            <a:ext cx="2743200" cy="365125"/>
          </a:xfrm>
          <a:prstGeom prst="rect">
            <a:avLst/>
          </a:prstGeom>
        </p:spPr>
        <p:txBody>
          <a:bodyPr/>
          <a:lstStyle/>
          <a:p>
            <a:fld id="{B1E16D14-52C3-4DDA-92F9-254423A521E5}" type="datetimeFigureOut">
              <a:rPr lang="en-US" smtClean="0"/>
              <a:t>1/5/2025</a:t>
            </a:fld>
            <a:endParaRPr lang="en-US"/>
          </a:p>
        </p:txBody>
      </p:sp>
      <p:sp>
        <p:nvSpPr>
          <p:cNvPr id="5" name="Footer Placeholder 4">
            <a:extLst>
              <a:ext uri="{FF2B5EF4-FFF2-40B4-BE49-F238E27FC236}">
                <a16:creationId xmlns:a16="http://schemas.microsoft.com/office/drawing/2014/main" id="{11A82DC7-45DE-4E35-9CDC-D864A3873DD2}"/>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9D9F6E49-4307-407D-9136-9AE558763F7C}"/>
              </a:ext>
            </a:extLst>
          </p:cNvPr>
          <p:cNvSpPr>
            <a:spLocks noGrp="1"/>
          </p:cNvSpPr>
          <p:nvPr>
            <p:ph type="sldNum" sz="quarter" idx="12"/>
          </p:nvPr>
        </p:nvSpPr>
        <p:spPr>
          <a:xfrm>
            <a:off x="8610600" y="6356350"/>
            <a:ext cx="2743200" cy="365125"/>
          </a:xfrm>
          <a:prstGeom prst="rect">
            <a:avLst/>
          </a:prstGeom>
        </p:spPr>
        <p:txBody>
          <a:bodyPr/>
          <a:lstStyle/>
          <a:p>
            <a:fld id="{DE39C33A-EFCF-4D85-8257-905B9C26CE8F}" type="slidenum">
              <a:rPr lang="en-US" smtClean="0"/>
              <a:t>‹#›</a:t>
            </a:fld>
            <a:endParaRPr lang="en-US"/>
          </a:p>
        </p:txBody>
      </p:sp>
      <p:sp>
        <p:nvSpPr>
          <p:cNvPr id="8" name="Text Placeholder 7"/>
          <p:cNvSpPr>
            <a:spLocks noGrp="1"/>
          </p:cNvSpPr>
          <p:nvPr>
            <p:ph type="body" sz="quarter" idx="13"/>
          </p:nvPr>
        </p:nvSpPr>
        <p:spPr>
          <a:xfrm>
            <a:off x="1147334" y="993152"/>
            <a:ext cx="10452370" cy="440231"/>
          </a:xfrm>
        </p:spPr>
        <p:txBody>
          <a:bodyPr anchor="b"/>
          <a:lstStyle>
            <a:lvl1pPr marL="0" indent="0">
              <a:buNone/>
              <a:defRPr>
                <a:solidFill>
                  <a:srgbClr val="292929"/>
                </a:solidFill>
              </a:defRPr>
            </a:lvl1pPr>
          </a:lstStyle>
          <a:p>
            <a:pPr lvl="0"/>
            <a:r>
              <a:rPr lang="en-US" dirty="0"/>
              <a:t>Edit Master text styles</a:t>
            </a:r>
            <a:endParaRPr lang="he-IL" dirty="0"/>
          </a:p>
        </p:txBody>
      </p:sp>
    </p:spTree>
    <p:extLst>
      <p:ext uri="{BB962C8B-B14F-4D97-AF65-F5344CB8AC3E}">
        <p14:creationId xmlns:p14="http://schemas.microsoft.com/office/powerpoint/2010/main" val="413280885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27EC51-5DC9-481A-8929-3414209EA6D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1A7229E-6D0A-4653-8A86-914C08868FE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AF6BCFD-10F2-446F-888D-3A3E687DC4B8}"/>
              </a:ext>
            </a:extLst>
          </p:cNvPr>
          <p:cNvSpPr>
            <a:spLocks noGrp="1"/>
          </p:cNvSpPr>
          <p:nvPr>
            <p:ph type="dt" sz="half" idx="10"/>
          </p:nvPr>
        </p:nvSpPr>
        <p:spPr>
          <a:xfrm>
            <a:off x="838200" y="6356350"/>
            <a:ext cx="2743200" cy="365125"/>
          </a:xfrm>
          <a:prstGeom prst="rect">
            <a:avLst/>
          </a:prstGeom>
        </p:spPr>
        <p:txBody>
          <a:bodyPr/>
          <a:lstStyle/>
          <a:p>
            <a:fld id="{B1E16D14-52C3-4DDA-92F9-254423A521E5}" type="datetimeFigureOut">
              <a:rPr lang="en-US" smtClean="0"/>
              <a:t>1/5/2025</a:t>
            </a:fld>
            <a:endParaRPr lang="en-US"/>
          </a:p>
        </p:txBody>
      </p:sp>
      <p:sp>
        <p:nvSpPr>
          <p:cNvPr id="5" name="Footer Placeholder 4">
            <a:extLst>
              <a:ext uri="{FF2B5EF4-FFF2-40B4-BE49-F238E27FC236}">
                <a16:creationId xmlns:a16="http://schemas.microsoft.com/office/drawing/2014/main" id="{70643F87-7D21-44B7-9B5C-07206514E05C}"/>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1EA3EBA2-72A9-446D-8A12-DD0A567D8690}"/>
              </a:ext>
            </a:extLst>
          </p:cNvPr>
          <p:cNvSpPr>
            <a:spLocks noGrp="1"/>
          </p:cNvSpPr>
          <p:nvPr>
            <p:ph type="sldNum" sz="quarter" idx="12"/>
          </p:nvPr>
        </p:nvSpPr>
        <p:spPr>
          <a:xfrm>
            <a:off x="8610600" y="6356350"/>
            <a:ext cx="2743200" cy="365125"/>
          </a:xfrm>
          <a:prstGeom prst="rect">
            <a:avLst/>
          </a:prstGeom>
        </p:spPr>
        <p:txBody>
          <a:bodyPr/>
          <a:lstStyle/>
          <a:p>
            <a:fld id="{DE39C33A-EFCF-4D85-8257-905B9C26CE8F}" type="slidenum">
              <a:rPr lang="en-US" smtClean="0"/>
              <a:t>‹#›</a:t>
            </a:fld>
            <a:endParaRPr lang="en-US"/>
          </a:p>
        </p:txBody>
      </p:sp>
    </p:spTree>
    <p:extLst>
      <p:ext uri="{BB962C8B-B14F-4D97-AF65-F5344CB8AC3E}">
        <p14:creationId xmlns:p14="http://schemas.microsoft.com/office/powerpoint/2010/main" val="295712020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9730B7-CEE6-4BC0-A723-C353C483A6B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8BAB439-D240-4BAB-A910-D82065B87F4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8FD4FF5-3376-4F6E-9802-1EC86C9ECA6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504D34E-C7AA-4539-9C29-157289C64F27}"/>
              </a:ext>
            </a:extLst>
          </p:cNvPr>
          <p:cNvSpPr>
            <a:spLocks noGrp="1"/>
          </p:cNvSpPr>
          <p:nvPr>
            <p:ph type="dt" sz="half" idx="10"/>
          </p:nvPr>
        </p:nvSpPr>
        <p:spPr>
          <a:xfrm>
            <a:off x="838200" y="6356350"/>
            <a:ext cx="2743200" cy="365125"/>
          </a:xfrm>
          <a:prstGeom prst="rect">
            <a:avLst/>
          </a:prstGeom>
        </p:spPr>
        <p:txBody>
          <a:bodyPr/>
          <a:lstStyle/>
          <a:p>
            <a:fld id="{B1E16D14-52C3-4DDA-92F9-254423A521E5}" type="datetimeFigureOut">
              <a:rPr lang="en-US" smtClean="0"/>
              <a:t>1/5/2025</a:t>
            </a:fld>
            <a:endParaRPr lang="en-US"/>
          </a:p>
        </p:txBody>
      </p:sp>
      <p:sp>
        <p:nvSpPr>
          <p:cNvPr id="6" name="Footer Placeholder 5">
            <a:extLst>
              <a:ext uri="{FF2B5EF4-FFF2-40B4-BE49-F238E27FC236}">
                <a16:creationId xmlns:a16="http://schemas.microsoft.com/office/drawing/2014/main" id="{1A881F7D-C4B3-4B45-99FF-37C2EF249D79}"/>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89BBBF58-A3F7-4566-93AB-A49AC7DECFCE}"/>
              </a:ext>
            </a:extLst>
          </p:cNvPr>
          <p:cNvSpPr>
            <a:spLocks noGrp="1"/>
          </p:cNvSpPr>
          <p:nvPr>
            <p:ph type="sldNum" sz="quarter" idx="12"/>
          </p:nvPr>
        </p:nvSpPr>
        <p:spPr>
          <a:xfrm>
            <a:off x="8610600" y="6356350"/>
            <a:ext cx="2743200" cy="365125"/>
          </a:xfrm>
          <a:prstGeom prst="rect">
            <a:avLst/>
          </a:prstGeom>
        </p:spPr>
        <p:txBody>
          <a:bodyPr/>
          <a:lstStyle/>
          <a:p>
            <a:fld id="{DE39C33A-EFCF-4D85-8257-905B9C26CE8F}" type="slidenum">
              <a:rPr lang="en-US" smtClean="0"/>
              <a:t>‹#›</a:t>
            </a:fld>
            <a:endParaRPr lang="en-US"/>
          </a:p>
        </p:txBody>
      </p:sp>
    </p:spTree>
    <p:extLst>
      <p:ext uri="{BB962C8B-B14F-4D97-AF65-F5344CB8AC3E}">
        <p14:creationId xmlns:p14="http://schemas.microsoft.com/office/powerpoint/2010/main" val="136753958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AFEB3-981C-4ECA-9625-CAA8A00423F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17A5259-087D-468B-AD0E-51A0AE1D8EF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41579CF-8723-48C5-81D8-2BE5D58EAE5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0D6069F-9DD3-4415-8534-EEE3EC92A98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D7DF01F-E4BD-4994-BD1C-BF7EF2F3240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DC065D8-13A8-4532-A9A0-9A0D4F4C18C9}"/>
              </a:ext>
            </a:extLst>
          </p:cNvPr>
          <p:cNvSpPr>
            <a:spLocks noGrp="1"/>
          </p:cNvSpPr>
          <p:nvPr>
            <p:ph type="dt" sz="half" idx="10"/>
          </p:nvPr>
        </p:nvSpPr>
        <p:spPr>
          <a:xfrm>
            <a:off x="838200" y="6356350"/>
            <a:ext cx="2743200" cy="365125"/>
          </a:xfrm>
          <a:prstGeom prst="rect">
            <a:avLst/>
          </a:prstGeom>
        </p:spPr>
        <p:txBody>
          <a:bodyPr/>
          <a:lstStyle/>
          <a:p>
            <a:fld id="{B1E16D14-52C3-4DDA-92F9-254423A521E5}" type="datetimeFigureOut">
              <a:rPr lang="en-US" smtClean="0"/>
              <a:t>1/5/2025</a:t>
            </a:fld>
            <a:endParaRPr lang="en-US"/>
          </a:p>
        </p:txBody>
      </p:sp>
      <p:sp>
        <p:nvSpPr>
          <p:cNvPr id="8" name="Footer Placeholder 7">
            <a:extLst>
              <a:ext uri="{FF2B5EF4-FFF2-40B4-BE49-F238E27FC236}">
                <a16:creationId xmlns:a16="http://schemas.microsoft.com/office/drawing/2014/main" id="{1CF18F74-76E8-49FE-B6B0-4185AE6A25D6}"/>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9" name="Slide Number Placeholder 8">
            <a:extLst>
              <a:ext uri="{FF2B5EF4-FFF2-40B4-BE49-F238E27FC236}">
                <a16:creationId xmlns:a16="http://schemas.microsoft.com/office/drawing/2014/main" id="{4DCFDE80-0E53-4111-9A1C-94A45D84B3E8}"/>
              </a:ext>
            </a:extLst>
          </p:cNvPr>
          <p:cNvSpPr>
            <a:spLocks noGrp="1"/>
          </p:cNvSpPr>
          <p:nvPr>
            <p:ph type="sldNum" sz="quarter" idx="12"/>
          </p:nvPr>
        </p:nvSpPr>
        <p:spPr>
          <a:xfrm>
            <a:off x="8610600" y="6356350"/>
            <a:ext cx="2743200" cy="365125"/>
          </a:xfrm>
          <a:prstGeom prst="rect">
            <a:avLst/>
          </a:prstGeom>
        </p:spPr>
        <p:txBody>
          <a:bodyPr/>
          <a:lstStyle/>
          <a:p>
            <a:fld id="{DE39C33A-EFCF-4D85-8257-905B9C26CE8F}" type="slidenum">
              <a:rPr lang="en-US" smtClean="0"/>
              <a:t>‹#›</a:t>
            </a:fld>
            <a:endParaRPr lang="en-US"/>
          </a:p>
        </p:txBody>
      </p:sp>
    </p:spTree>
    <p:extLst>
      <p:ext uri="{BB962C8B-B14F-4D97-AF65-F5344CB8AC3E}">
        <p14:creationId xmlns:p14="http://schemas.microsoft.com/office/powerpoint/2010/main" val="36547509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27EC51-5DC9-481A-8929-3414209EA6D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1A7229E-6D0A-4653-8A86-914C08868FE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AF6BCFD-10F2-446F-888D-3A3E687DC4B8}"/>
              </a:ext>
            </a:extLst>
          </p:cNvPr>
          <p:cNvSpPr>
            <a:spLocks noGrp="1"/>
          </p:cNvSpPr>
          <p:nvPr>
            <p:ph type="dt" sz="half" idx="10"/>
          </p:nvPr>
        </p:nvSpPr>
        <p:spPr/>
        <p:txBody>
          <a:bodyPr/>
          <a:lstStyle/>
          <a:p>
            <a:fld id="{B1E16D14-52C3-4DDA-92F9-254423A521E5}" type="datetimeFigureOut">
              <a:rPr lang="en-US" smtClean="0"/>
              <a:t>1/5/2025</a:t>
            </a:fld>
            <a:endParaRPr lang="en-US"/>
          </a:p>
        </p:txBody>
      </p:sp>
      <p:sp>
        <p:nvSpPr>
          <p:cNvPr id="5" name="Footer Placeholder 4">
            <a:extLst>
              <a:ext uri="{FF2B5EF4-FFF2-40B4-BE49-F238E27FC236}">
                <a16:creationId xmlns:a16="http://schemas.microsoft.com/office/drawing/2014/main" id="{70643F87-7D21-44B7-9B5C-07206514E05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EA3EBA2-72A9-446D-8A12-DD0A567D8690}"/>
              </a:ext>
            </a:extLst>
          </p:cNvPr>
          <p:cNvSpPr>
            <a:spLocks noGrp="1"/>
          </p:cNvSpPr>
          <p:nvPr>
            <p:ph type="sldNum" sz="quarter" idx="12"/>
          </p:nvPr>
        </p:nvSpPr>
        <p:spPr/>
        <p:txBody>
          <a:bodyPr/>
          <a:lstStyle/>
          <a:p>
            <a:fld id="{DE39C33A-EFCF-4D85-8257-905B9C26CE8F}" type="slidenum">
              <a:rPr lang="en-US" smtClean="0"/>
              <a:t>‹#›</a:t>
            </a:fld>
            <a:endParaRPr lang="en-US"/>
          </a:p>
        </p:txBody>
      </p:sp>
    </p:spTree>
    <p:extLst>
      <p:ext uri="{BB962C8B-B14F-4D97-AF65-F5344CB8AC3E}">
        <p14:creationId xmlns:p14="http://schemas.microsoft.com/office/powerpoint/2010/main" val="29629167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04B84D-0B9D-4687-8222-B2C3D4943FF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3A96267-8E25-480B-B36B-796FE9E4C6D5}"/>
              </a:ext>
            </a:extLst>
          </p:cNvPr>
          <p:cNvSpPr>
            <a:spLocks noGrp="1"/>
          </p:cNvSpPr>
          <p:nvPr>
            <p:ph type="dt" sz="half" idx="10"/>
          </p:nvPr>
        </p:nvSpPr>
        <p:spPr>
          <a:xfrm>
            <a:off x="838200" y="6356350"/>
            <a:ext cx="2743200" cy="365125"/>
          </a:xfrm>
          <a:prstGeom prst="rect">
            <a:avLst/>
          </a:prstGeom>
        </p:spPr>
        <p:txBody>
          <a:bodyPr/>
          <a:lstStyle/>
          <a:p>
            <a:fld id="{B1E16D14-52C3-4DDA-92F9-254423A521E5}" type="datetimeFigureOut">
              <a:rPr lang="en-US" smtClean="0"/>
              <a:t>1/5/2025</a:t>
            </a:fld>
            <a:endParaRPr lang="en-US"/>
          </a:p>
        </p:txBody>
      </p:sp>
      <p:sp>
        <p:nvSpPr>
          <p:cNvPr id="4" name="Footer Placeholder 3">
            <a:extLst>
              <a:ext uri="{FF2B5EF4-FFF2-40B4-BE49-F238E27FC236}">
                <a16:creationId xmlns:a16="http://schemas.microsoft.com/office/drawing/2014/main" id="{31D95134-1D0B-4D3F-BF1A-95EC115749E5}"/>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5" name="Slide Number Placeholder 4">
            <a:extLst>
              <a:ext uri="{FF2B5EF4-FFF2-40B4-BE49-F238E27FC236}">
                <a16:creationId xmlns:a16="http://schemas.microsoft.com/office/drawing/2014/main" id="{2F369F21-E458-43EF-8136-91E1619BA945}"/>
              </a:ext>
            </a:extLst>
          </p:cNvPr>
          <p:cNvSpPr>
            <a:spLocks noGrp="1"/>
          </p:cNvSpPr>
          <p:nvPr>
            <p:ph type="sldNum" sz="quarter" idx="12"/>
          </p:nvPr>
        </p:nvSpPr>
        <p:spPr>
          <a:xfrm>
            <a:off x="8610600" y="6356350"/>
            <a:ext cx="2743200" cy="365125"/>
          </a:xfrm>
          <a:prstGeom prst="rect">
            <a:avLst/>
          </a:prstGeom>
        </p:spPr>
        <p:txBody>
          <a:bodyPr/>
          <a:lstStyle/>
          <a:p>
            <a:fld id="{DE39C33A-EFCF-4D85-8257-905B9C26CE8F}" type="slidenum">
              <a:rPr lang="en-US" smtClean="0"/>
              <a:t>‹#›</a:t>
            </a:fld>
            <a:endParaRPr lang="en-US"/>
          </a:p>
        </p:txBody>
      </p:sp>
    </p:spTree>
    <p:extLst>
      <p:ext uri="{BB962C8B-B14F-4D97-AF65-F5344CB8AC3E}">
        <p14:creationId xmlns:p14="http://schemas.microsoft.com/office/powerpoint/2010/main" val="215263740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C35CD46-FCCB-42D8-8CA0-D4EF4E7B874B}"/>
              </a:ext>
            </a:extLst>
          </p:cNvPr>
          <p:cNvSpPr>
            <a:spLocks noGrp="1"/>
          </p:cNvSpPr>
          <p:nvPr>
            <p:ph type="dt" sz="half" idx="10"/>
          </p:nvPr>
        </p:nvSpPr>
        <p:spPr>
          <a:xfrm>
            <a:off x="838200" y="6356350"/>
            <a:ext cx="2743200" cy="365125"/>
          </a:xfrm>
          <a:prstGeom prst="rect">
            <a:avLst/>
          </a:prstGeom>
        </p:spPr>
        <p:txBody>
          <a:bodyPr/>
          <a:lstStyle/>
          <a:p>
            <a:fld id="{B1E16D14-52C3-4DDA-92F9-254423A521E5}" type="datetimeFigureOut">
              <a:rPr lang="en-US" smtClean="0"/>
              <a:t>1/5/2025</a:t>
            </a:fld>
            <a:endParaRPr lang="en-US"/>
          </a:p>
        </p:txBody>
      </p:sp>
      <p:sp>
        <p:nvSpPr>
          <p:cNvPr id="3" name="Footer Placeholder 2">
            <a:extLst>
              <a:ext uri="{FF2B5EF4-FFF2-40B4-BE49-F238E27FC236}">
                <a16:creationId xmlns:a16="http://schemas.microsoft.com/office/drawing/2014/main" id="{E41BAB70-F24B-454A-82FE-8435498F3961}"/>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a:extLst>
              <a:ext uri="{FF2B5EF4-FFF2-40B4-BE49-F238E27FC236}">
                <a16:creationId xmlns:a16="http://schemas.microsoft.com/office/drawing/2014/main" id="{CEE1332F-A7B2-4757-9B16-5E39E328990B}"/>
              </a:ext>
            </a:extLst>
          </p:cNvPr>
          <p:cNvSpPr>
            <a:spLocks noGrp="1"/>
          </p:cNvSpPr>
          <p:nvPr>
            <p:ph type="sldNum" sz="quarter" idx="12"/>
          </p:nvPr>
        </p:nvSpPr>
        <p:spPr>
          <a:xfrm>
            <a:off x="8610600" y="6356350"/>
            <a:ext cx="2743200" cy="365125"/>
          </a:xfrm>
          <a:prstGeom prst="rect">
            <a:avLst/>
          </a:prstGeom>
        </p:spPr>
        <p:txBody>
          <a:bodyPr/>
          <a:lstStyle/>
          <a:p>
            <a:fld id="{DE39C33A-EFCF-4D85-8257-905B9C26CE8F}" type="slidenum">
              <a:rPr lang="en-US" smtClean="0"/>
              <a:t>‹#›</a:t>
            </a:fld>
            <a:endParaRPr lang="en-US"/>
          </a:p>
        </p:txBody>
      </p:sp>
      <p:grpSp>
        <p:nvGrpSpPr>
          <p:cNvPr id="5" name="Group 8">
            <a:extLst>
              <a:ext uri="{FF2B5EF4-FFF2-40B4-BE49-F238E27FC236}">
                <a16:creationId xmlns:a16="http://schemas.microsoft.com/office/drawing/2014/main" id="{B5C087EE-DEFC-42AC-A590-9F6954F1CB4F}"/>
              </a:ext>
            </a:extLst>
          </p:cNvPr>
          <p:cNvGrpSpPr/>
          <p:nvPr userDrawn="1"/>
        </p:nvGrpSpPr>
        <p:grpSpPr>
          <a:xfrm>
            <a:off x="6583680" y="2964795"/>
            <a:ext cx="4770120" cy="1767580"/>
            <a:chOff x="0" y="447040"/>
            <a:chExt cx="4770120" cy="1767580"/>
          </a:xfrm>
        </p:grpSpPr>
        <p:sp>
          <p:nvSpPr>
            <p:cNvPr id="6" name="Rectangle 9">
              <a:extLst>
                <a:ext uri="{FF2B5EF4-FFF2-40B4-BE49-F238E27FC236}">
                  <a16:creationId xmlns:a16="http://schemas.microsoft.com/office/drawing/2014/main" id="{65D73E01-AB79-4A07-BD11-26A09CE6F073}"/>
                </a:ext>
              </a:extLst>
            </p:cNvPr>
            <p:cNvSpPr/>
            <p:nvPr/>
          </p:nvSpPr>
          <p:spPr>
            <a:xfrm>
              <a:off x="0" y="447040"/>
              <a:ext cx="599440" cy="599440"/>
            </a:xfrm>
            <a:prstGeom prst="rect">
              <a:avLst/>
            </a:prstGeom>
            <a:solidFill>
              <a:srgbClr val="9DB8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10">
              <a:extLst>
                <a:ext uri="{FF2B5EF4-FFF2-40B4-BE49-F238E27FC236}">
                  <a16:creationId xmlns:a16="http://schemas.microsoft.com/office/drawing/2014/main" id="{27869F6C-997B-40E7-8E98-E09A51D4C44B}"/>
                </a:ext>
              </a:extLst>
            </p:cNvPr>
            <p:cNvSpPr/>
            <p:nvPr/>
          </p:nvSpPr>
          <p:spPr>
            <a:xfrm>
              <a:off x="594360" y="447040"/>
              <a:ext cx="599440" cy="599440"/>
            </a:xfrm>
            <a:prstGeom prst="rect">
              <a:avLst/>
            </a:prstGeom>
            <a:solidFill>
              <a:srgbClr val="90D9F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11">
              <a:extLst>
                <a:ext uri="{FF2B5EF4-FFF2-40B4-BE49-F238E27FC236}">
                  <a16:creationId xmlns:a16="http://schemas.microsoft.com/office/drawing/2014/main" id="{39E21DD5-80D4-41A0-A746-01EAEC6197A6}"/>
                </a:ext>
              </a:extLst>
            </p:cNvPr>
            <p:cNvSpPr/>
            <p:nvPr/>
          </p:nvSpPr>
          <p:spPr>
            <a:xfrm>
              <a:off x="1193800" y="447040"/>
              <a:ext cx="599440" cy="599440"/>
            </a:xfrm>
            <a:prstGeom prst="rect">
              <a:avLst/>
            </a:prstGeom>
            <a:solidFill>
              <a:srgbClr val="7DEF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12">
              <a:extLst>
                <a:ext uri="{FF2B5EF4-FFF2-40B4-BE49-F238E27FC236}">
                  <a16:creationId xmlns:a16="http://schemas.microsoft.com/office/drawing/2014/main" id="{D5758D5D-99D7-49F4-878F-8DB7991DA1B2}"/>
                </a:ext>
              </a:extLst>
            </p:cNvPr>
            <p:cNvSpPr/>
            <p:nvPr/>
          </p:nvSpPr>
          <p:spPr>
            <a:xfrm>
              <a:off x="1788160" y="447040"/>
              <a:ext cx="599440" cy="599440"/>
            </a:xfrm>
            <a:prstGeom prst="rect">
              <a:avLst/>
            </a:prstGeom>
            <a:solidFill>
              <a:srgbClr val="DBEAB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13">
              <a:extLst>
                <a:ext uri="{FF2B5EF4-FFF2-40B4-BE49-F238E27FC236}">
                  <a16:creationId xmlns:a16="http://schemas.microsoft.com/office/drawing/2014/main" id="{7BA67F9F-D0AB-4E87-898A-1E415D9ED396}"/>
                </a:ext>
              </a:extLst>
            </p:cNvPr>
            <p:cNvSpPr/>
            <p:nvPr/>
          </p:nvSpPr>
          <p:spPr>
            <a:xfrm>
              <a:off x="2382520" y="447040"/>
              <a:ext cx="599440" cy="599440"/>
            </a:xfrm>
            <a:prstGeom prst="rect">
              <a:avLst/>
            </a:prstGeom>
            <a:solidFill>
              <a:srgbClr val="FFDA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4">
              <a:extLst>
                <a:ext uri="{FF2B5EF4-FFF2-40B4-BE49-F238E27FC236}">
                  <a16:creationId xmlns:a16="http://schemas.microsoft.com/office/drawing/2014/main" id="{9DFDEEC4-09B3-408C-B159-3C435A3CBE4B}"/>
                </a:ext>
              </a:extLst>
            </p:cNvPr>
            <p:cNvSpPr/>
            <p:nvPr/>
          </p:nvSpPr>
          <p:spPr>
            <a:xfrm>
              <a:off x="2976880" y="447040"/>
              <a:ext cx="599440" cy="599440"/>
            </a:xfrm>
            <a:prstGeom prst="rect">
              <a:avLst/>
            </a:prstGeom>
            <a:solidFill>
              <a:srgbClr val="E79D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5">
              <a:extLst>
                <a:ext uri="{FF2B5EF4-FFF2-40B4-BE49-F238E27FC236}">
                  <a16:creationId xmlns:a16="http://schemas.microsoft.com/office/drawing/2014/main" id="{0C534BC6-C7B2-42D6-9B72-D05A64CE714C}"/>
                </a:ext>
              </a:extLst>
            </p:cNvPr>
            <p:cNvSpPr/>
            <p:nvPr/>
          </p:nvSpPr>
          <p:spPr>
            <a:xfrm>
              <a:off x="3576320" y="447040"/>
              <a:ext cx="599440" cy="599440"/>
            </a:xfrm>
            <a:prstGeom prst="rect">
              <a:avLst/>
            </a:prstGeom>
            <a:solidFill>
              <a:srgbClr val="99B5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6">
              <a:extLst>
                <a:ext uri="{FF2B5EF4-FFF2-40B4-BE49-F238E27FC236}">
                  <a16:creationId xmlns:a16="http://schemas.microsoft.com/office/drawing/2014/main" id="{CD93E31F-66FD-4705-ABC0-1973EEF76DC7}"/>
                </a:ext>
              </a:extLst>
            </p:cNvPr>
            <p:cNvSpPr/>
            <p:nvPr/>
          </p:nvSpPr>
          <p:spPr>
            <a:xfrm>
              <a:off x="4170680" y="447040"/>
              <a:ext cx="599440" cy="599440"/>
            </a:xfrm>
            <a:prstGeom prst="rect">
              <a:avLst/>
            </a:prstGeom>
            <a:solidFill>
              <a:srgbClr val="BFCB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7">
              <a:extLst>
                <a:ext uri="{FF2B5EF4-FFF2-40B4-BE49-F238E27FC236}">
                  <a16:creationId xmlns:a16="http://schemas.microsoft.com/office/drawing/2014/main" id="{F1F4F757-4EF0-4F56-AD44-93936684539D}"/>
                </a:ext>
              </a:extLst>
            </p:cNvPr>
            <p:cNvSpPr/>
            <p:nvPr/>
          </p:nvSpPr>
          <p:spPr>
            <a:xfrm>
              <a:off x="0" y="1031110"/>
              <a:ext cx="599440" cy="599440"/>
            </a:xfrm>
            <a:prstGeom prst="rect">
              <a:avLst/>
            </a:prstGeom>
            <a:solidFill>
              <a:srgbClr val="436C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8">
              <a:extLst>
                <a:ext uri="{FF2B5EF4-FFF2-40B4-BE49-F238E27FC236}">
                  <a16:creationId xmlns:a16="http://schemas.microsoft.com/office/drawing/2014/main" id="{86EF5AE0-8454-4A4A-BA02-92DBCB9BDF4F}"/>
                </a:ext>
              </a:extLst>
            </p:cNvPr>
            <p:cNvSpPr/>
            <p:nvPr/>
          </p:nvSpPr>
          <p:spPr>
            <a:xfrm>
              <a:off x="594360" y="1031110"/>
              <a:ext cx="599440" cy="599440"/>
            </a:xfrm>
            <a:prstGeom prst="rect">
              <a:avLst/>
            </a:prstGeom>
            <a:solidFill>
              <a:srgbClr val="51C2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9">
              <a:extLst>
                <a:ext uri="{FF2B5EF4-FFF2-40B4-BE49-F238E27FC236}">
                  <a16:creationId xmlns:a16="http://schemas.microsoft.com/office/drawing/2014/main" id="{809F1843-6F35-4B40-879D-B68641563D2B}"/>
                </a:ext>
              </a:extLst>
            </p:cNvPr>
            <p:cNvSpPr/>
            <p:nvPr/>
          </p:nvSpPr>
          <p:spPr>
            <a:xfrm>
              <a:off x="1193800" y="1031110"/>
              <a:ext cx="599440" cy="599440"/>
            </a:xfrm>
            <a:prstGeom prst="rect">
              <a:avLst/>
            </a:prstGeom>
            <a:solidFill>
              <a:srgbClr val="3DCC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20">
              <a:extLst>
                <a:ext uri="{FF2B5EF4-FFF2-40B4-BE49-F238E27FC236}">
                  <a16:creationId xmlns:a16="http://schemas.microsoft.com/office/drawing/2014/main" id="{85ACDD06-FD96-4825-8391-FBB154DF5115}"/>
                </a:ext>
              </a:extLst>
            </p:cNvPr>
            <p:cNvSpPr/>
            <p:nvPr/>
          </p:nvSpPr>
          <p:spPr>
            <a:xfrm>
              <a:off x="1788160" y="1031110"/>
              <a:ext cx="599440" cy="599440"/>
            </a:xfrm>
            <a:prstGeom prst="rect">
              <a:avLst/>
            </a:prstGeom>
            <a:solidFill>
              <a:srgbClr val="BFD4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21">
              <a:extLst>
                <a:ext uri="{FF2B5EF4-FFF2-40B4-BE49-F238E27FC236}">
                  <a16:creationId xmlns:a16="http://schemas.microsoft.com/office/drawing/2014/main" id="{A47B7F1E-F55A-4ED4-83CD-5F9D56D2A51B}"/>
                </a:ext>
              </a:extLst>
            </p:cNvPr>
            <p:cNvSpPr/>
            <p:nvPr/>
          </p:nvSpPr>
          <p:spPr>
            <a:xfrm>
              <a:off x="2382520" y="1031110"/>
              <a:ext cx="599440" cy="599440"/>
            </a:xfrm>
            <a:prstGeom prst="rect">
              <a:avLst/>
            </a:prstGeom>
            <a:solidFill>
              <a:srgbClr val="F8C8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22">
              <a:extLst>
                <a:ext uri="{FF2B5EF4-FFF2-40B4-BE49-F238E27FC236}">
                  <a16:creationId xmlns:a16="http://schemas.microsoft.com/office/drawing/2014/main" id="{83300472-FE5C-487B-9E95-394BBC6E4161}"/>
                </a:ext>
              </a:extLst>
            </p:cNvPr>
            <p:cNvSpPr/>
            <p:nvPr/>
          </p:nvSpPr>
          <p:spPr>
            <a:xfrm>
              <a:off x="2976880" y="1031110"/>
              <a:ext cx="599440" cy="599440"/>
            </a:xfrm>
            <a:prstGeom prst="rect">
              <a:avLst/>
            </a:prstGeom>
            <a:solidFill>
              <a:srgbClr val="D970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23">
              <a:extLst>
                <a:ext uri="{FF2B5EF4-FFF2-40B4-BE49-F238E27FC236}">
                  <a16:creationId xmlns:a16="http://schemas.microsoft.com/office/drawing/2014/main" id="{24EFBD5B-8754-40E9-BDE6-B78593E6E95C}"/>
                </a:ext>
              </a:extLst>
            </p:cNvPr>
            <p:cNvSpPr/>
            <p:nvPr/>
          </p:nvSpPr>
          <p:spPr>
            <a:xfrm>
              <a:off x="3576320" y="1031110"/>
              <a:ext cx="599440" cy="599440"/>
            </a:xfrm>
            <a:prstGeom prst="rect">
              <a:avLst/>
            </a:prstGeom>
            <a:solidFill>
              <a:srgbClr val="788EA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4">
              <a:extLst>
                <a:ext uri="{FF2B5EF4-FFF2-40B4-BE49-F238E27FC236}">
                  <a16:creationId xmlns:a16="http://schemas.microsoft.com/office/drawing/2014/main" id="{D2B5712C-F65E-4227-9581-5A1466CDA40A}"/>
                </a:ext>
              </a:extLst>
            </p:cNvPr>
            <p:cNvSpPr/>
            <p:nvPr/>
          </p:nvSpPr>
          <p:spPr>
            <a:xfrm>
              <a:off x="4170680" y="1031110"/>
              <a:ext cx="599440" cy="599440"/>
            </a:xfrm>
            <a:prstGeom prst="rect">
              <a:avLst/>
            </a:prstGeom>
            <a:solidFill>
              <a:srgbClr val="96A3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5">
              <a:extLst>
                <a:ext uri="{FF2B5EF4-FFF2-40B4-BE49-F238E27FC236}">
                  <a16:creationId xmlns:a16="http://schemas.microsoft.com/office/drawing/2014/main" id="{6AFBD346-8855-4F09-98AE-C3351AB34305}"/>
                </a:ext>
              </a:extLst>
            </p:cNvPr>
            <p:cNvSpPr/>
            <p:nvPr/>
          </p:nvSpPr>
          <p:spPr>
            <a:xfrm>
              <a:off x="0" y="1615180"/>
              <a:ext cx="599440" cy="599440"/>
            </a:xfrm>
            <a:prstGeom prst="rect">
              <a:avLst/>
            </a:prstGeom>
            <a:solidFill>
              <a:srgbClr val="294D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6">
              <a:extLst>
                <a:ext uri="{FF2B5EF4-FFF2-40B4-BE49-F238E27FC236}">
                  <a16:creationId xmlns:a16="http://schemas.microsoft.com/office/drawing/2014/main" id="{1C9ACC8F-2400-4985-8E06-A54573D3E58C}"/>
                </a:ext>
              </a:extLst>
            </p:cNvPr>
            <p:cNvSpPr/>
            <p:nvPr/>
          </p:nvSpPr>
          <p:spPr>
            <a:xfrm>
              <a:off x="594360" y="1615180"/>
              <a:ext cx="599440" cy="599440"/>
            </a:xfrm>
            <a:prstGeom prst="rect">
              <a:avLst/>
            </a:prstGeom>
            <a:solidFill>
              <a:srgbClr val="008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7">
              <a:extLst>
                <a:ext uri="{FF2B5EF4-FFF2-40B4-BE49-F238E27FC236}">
                  <a16:creationId xmlns:a16="http://schemas.microsoft.com/office/drawing/2014/main" id="{2CD6D2B5-D494-4176-8A21-8DA76EEA0D20}"/>
                </a:ext>
              </a:extLst>
            </p:cNvPr>
            <p:cNvSpPr/>
            <p:nvPr/>
          </p:nvSpPr>
          <p:spPr>
            <a:xfrm>
              <a:off x="1193800" y="1615180"/>
              <a:ext cx="599440" cy="599440"/>
            </a:xfrm>
            <a:prstGeom prst="rect">
              <a:avLst/>
            </a:prstGeom>
            <a:solidFill>
              <a:srgbClr val="19AD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8">
              <a:extLst>
                <a:ext uri="{FF2B5EF4-FFF2-40B4-BE49-F238E27FC236}">
                  <a16:creationId xmlns:a16="http://schemas.microsoft.com/office/drawing/2014/main" id="{1F1049B6-AD69-4D1B-8BF6-74C526938B3F}"/>
                </a:ext>
              </a:extLst>
            </p:cNvPr>
            <p:cNvSpPr/>
            <p:nvPr/>
          </p:nvSpPr>
          <p:spPr>
            <a:xfrm>
              <a:off x="1788160" y="1615180"/>
              <a:ext cx="599440" cy="599440"/>
            </a:xfrm>
            <a:prstGeom prst="rect">
              <a:avLst/>
            </a:prstGeom>
            <a:solidFill>
              <a:srgbClr val="AAC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9">
              <a:extLst>
                <a:ext uri="{FF2B5EF4-FFF2-40B4-BE49-F238E27FC236}">
                  <a16:creationId xmlns:a16="http://schemas.microsoft.com/office/drawing/2014/main" id="{1FACE208-A100-4E49-BFCF-385D2F36FFAE}"/>
                </a:ext>
              </a:extLst>
            </p:cNvPr>
            <p:cNvSpPr/>
            <p:nvPr/>
          </p:nvSpPr>
          <p:spPr>
            <a:xfrm>
              <a:off x="2382520" y="1615180"/>
              <a:ext cx="599440" cy="599440"/>
            </a:xfrm>
            <a:prstGeom prst="rect">
              <a:avLst/>
            </a:prstGeom>
            <a:solidFill>
              <a:srgbClr val="F8AD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30">
              <a:extLst>
                <a:ext uri="{FF2B5EF4-FFF2-40B4-BE49-F238E27FC236}">
                  <a16:creationId xmlns:a16="http://schemas.microsoft.com/office/drawing/2014/main" id="{EE80EBBE-63C7-4C6D-AEBE-0DC951922644}"/>
                </a:ext>
              </a:extLst>
            </p:cNvPr>
            <p:cNvSpPr/>
            <p:nvPr/>
          </p:nvSpPr>
          <p:spPr>
            <a:xfrm>
              <a:off x="2976880" y="1615180"/>
              <a:ext cx="599440" cy="599440"/>
            </a:xfrm>
            <a:prstGeom prst="rect">
              <a:avLst/>
            </a:prstGeom>
            <a:solidFill>
              <a:srgbClr val="C950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31">
              <a:extLst>
                <a:ext uri="{FF2B5EF4-FFF2-40B4-BE49-F238E27FC236}">
                  <a16:creationId xmlns:a16="http://schemas.microsoft.com/office/drawing/2014/main" id="{0CCC4A59-1BAD-4B15-91DB-A8ED24A3B0EF}"/>
                </a:ext>
              </a:extLst>
            </p:cNvPr>
            <p:cNvSpPr/>
            <p:nvPr/>
          </p:nvSpPr>
          <p:spPr>
            <a:xfrm>
              <a:off x="3576320" y="1615180"/>
              <a:ext cx="599440" cy="599440"/>
            </a:xfrm>
            <a:prstGeom prst="rect">
              <a:avLst/>
            </a:prstGeom>
            <a:solidFill>
              <a:srgbClr val="5669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32">
              <a:extLst>
                <a:ext uri="{FF2B5EF4-FFF2-40B4-BE49-F238E27FC236}">
                  <a16:creationId xmlns:a16="http://schemas.microsoft.com/office/drawing/2014/main" id="{EFE1F813-FE42-4CB5-8543-35DB601B2991}"/>
                </a:ext>
              </a:extLst>
            </p:cNvPr>
            <p:cNvSpPr/>
            <p:nvPr/>
          </p:nvSpPr>
          <p:spPr>
            <a:xfrm>
              <a:off x="4170680" y="1615180"/>
              <a:ext cx="599440" cy="599440"/>
            </a:xfrm>
            <a:prstGeom prst="rect">
              <a:avLst/>
            </a:prstGeom>
            <a:solidFill>
              <a:srgbClr val="717D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66285954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C4884A-A35B-4115-A8B3-DFB69A5D76F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84C7BCE-C530-4967-A03C-7687D788230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632022F-5E03-470E-8261-A16B6CF0253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A3B3D23-B5BF-49DA-B487-5962B961623A}"/>
              </a:ext>
            </a:extLst>
          </p:cNvPr>
          <p:cNvSpPr>
            <a:spLocks noGrp="1"/>
          </p:cNvSpPr>
          <p:nvPr>
            <p:ph type="dt" sz="half" idx="10"/>
          </p:nvPr>
        </p:nvSpPr>
        <p:spPr>
          <a:xfrm>
            <a:off x="838200" y="6356350"/>
            <a:ext cx="2743200" cy="365125"/>
          </a:xfrm>
          <a:prstGeom prst="rect">
            <a:avLst/>
          </a:prstGeom>
        </p:spPr>
        <p:txBody>
          <a:bodyPr/>
          <a:lstStyle/>
          <a:p>
            <a:fld id="{B1E16D14-52C3-4DDA-92F9-254423A521E5}" type="datetimeFigureOut">
              <a:rPr lang="en-US" smtClean="0"/>
              <a:t>1/5/2025</a:t>
            </a:fld>
            <a:endParaRPr lang="en-US"/>
          </a:p>
        </p:txBody>
      </p:sp>
      <p:sp>
        <p:nvSpPr>
          <p:cNvPr id="6" name="Footer Placeholder 5">
            <a:extLst>
              <a:ext uri="{FF2B5EF4-FFF2-40B4-BE49-F238E27FC236}">
                <a16:creationId xmlns:a16="http://schemas.microsoft.com/office/drawing/2014/main" id="{7EBFB69C-564F-4C90-B2E6-4F26641D9A6C}"/>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A19FC5F3-2555-4AE2-9212-EF47BAD07EC9}"/>
              </a:ext>
            </a:extLst>
          </p:cNvPr>
          <p:cNvSpPr>
            <a:spLocks noGrp="1"/>
          </p:cNvSpPr>
          <p:nvPr>
            <p:ph type="sldNum" sz="quarter" idx="12"/>
          </p:nvPr>
        </p:nvSpPr>
        <p:spPr>
          <a:xfrm>
            <a:off x="8610600" y="6356350"/>
            <a:ext cx="2743200" cy="365125"/>
          </a:xfrm>
          <a:prstGeom prst="rect">
            <a:avLst/>
          </a:prstGeom>
        </p:spPr>
        <p:txBody>
          <a:bodyPr/>
          <a:lstStyle/>
          <a:p>
            <a:fld id="{DE39C33A-EFCF-4D85-8257-905B9C26CE8F}" type="slidenum">
              <a:rPr lang="en-US" smtClean="0"/>
              <a:t>‹#›</a:t>
            </a:fld>
            <a:endParaRPr lang="en-US"/>
          </a:p>
        </p:txBody>
      </p:sp>
    </p:spTree>
    <p:extLst>
      <p:ext uri="{BB962C8B-B14F-4D97-AF65-F5344CB8AC3E}">
        <p14:creationId xmlns:p14="http://schemas.microsoft.com/office/powerpoint/2010/main" val="148322143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40272B-20A4-42A4-944C-7AA5C2E8EF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60E73DA-1760-424F-81EA-F3A52E8E21F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614E8AF-22E1-4AEF-8E02-80827A8792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53AF718-775D-449D-BAA0-CDB7497E7D1A}"/>
              </a:ext>
            </a:extLst>
          </p:cNvPr>
          <p:cNvSpPr>
            <a:spLocks noGrp="1"/>
          </p:cNvSpPr>
          <p:nvPr>
            <p:ph type="dt" sz="half" idx="10"/>
          </p:nvPr>
        </p:nvSpPr>
        <p:spPr>
          <a:xfrm>
            <a:off x="838200" y="6356350"/>
            <a:ext cx="2743200" cy="365125"/>
          </a:xfrm>
          <a:prstGeom prst="rect">
            <a:avLst/>
          </a:prstGeom>
        </p:spPr>
        <p:txBody>
          <a:bodyPr/>
          <a:lstStyle/>
          <a:p>
            <a:fld id="{B1E16D14-52C3-4DDA-92F9-254423A521E5}" type="datetimeFigureOut">
              <a:rPr lang="en-US" smtClean="0"/>
              <a:t>1/5/2025</a:t>
            </a:fld>
            <a:endParaRPr lang="en-US"/>
          </a:p>
        </p:txBody>
      </p:sp>
      <p:sp>
        <p:nvSpPr>
          <p:cNvPr id="6" name="Footer Placeholder 5">
            <a:extLst>
              <a:ext uri="{FF2B5EF4-FFF2-40B4-BE49-F238E27FC236}">
                <a16:creationId xmlns:a16="http://schemas.microsoft.com/office/drawing/2014/main" id="{ADADF7B9-ED3F-441F-A86F-FF2F30F79954}"/>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00BADE91-E422-42A9-9351-F3E5937E0261}"/>
              </a:ext>
            </a:extLst>
          </p:cNvPr>
          <p:cNvSpPr>
            <a:spLocks noGrp="1"/>
          </p:cNvSpPr>
          <p:nvPr>
            <p:ph type="sldNum" sz="quarter" idx="12"/>
          </p:nvPr>
        </p:nvSpPr>
        <p:spPr>
          <a:xfrm>
            <a:off x="8610600" y="6356350"/>
            <a:ext cx="2743200" cy="365125"/>
          </a:xfrm>
          <a:prstGeom prst="rect">
            <a:avLst/>
          </a:prstGeom>
        </p:spPr>
        <p:txBody>
          <a:bodyPr/>
          <a:lstStyle/>
          <a:p>
            <a:fld id="{DE39C33A-EFCF-4D85-8257-905B9C26CE8F}" type="slidenum">
              <a:rPr lang="en-US" smtClean="0"/>
              <a:t>‹#›</a:t>
            </a:fld>
            <a:endParaRPr lang="en-US"/>
          </a:p>
        </p:txBody>
      </p:sp>
    </p:spTree>
    <p:extLst>
      <p:ext uri="{BB962C8B-B14F-4D97-AF65-F5344CB8AC3E}">
        <p14:creationId xmlns:p14="http://schemas.microsoft.com/office/powerpoint/2010/main" val="371312334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4BCCEB-F808-4256-A9BB-E10F7197AB2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813E36C-76ED-412C-BA4E-4797B964BC9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2767B74-2964-463F-9AFA-AC9D9F444C63}"/>
              </a:ext>
            </a:extLst>
          </p:cNvPr>
          <p:cNvSpPr>
            <a:spLocks noGrp="1"/>
          </p:cNvSpPr>
          <p:nvPr>
            <p:ph type="dt" sz="half" idx="10"/>
          </p:nvPr>
        </p:nvSpPr>
        <p:spPr>
          <a:xfrm>
            <a:off x="838200" y="6356350"/>
            <a:ext cx="2743200" cy="365125"/>
          </a:xfrm>
          <a:prstGeom prst="rect">
            <a:avLst/>
          </a:prstGeom>
        </p:spPr>
        <p:txBody>
          <a:bodyPr/>
          <a:lstStyle/>
          <a:p>
            <a:fld id="{B1E16D14-52C3-4DDA-92F9-254423A521E5}" type="datetimeFigureOut">
              <a:rPr lang="en-US" smtClean="0"/>
              <a:t>1/5/2025</a:t>
            </a:fld>
            <a:endParaRPr lang="en-US"/>
          </a:p>
        </p:txBody>
      </p:sp>
      <p:sp>
        <p:nvSpPr>
          <p:cNvPr id="5" name="Footer Placeholder 4">
            <a:extLst>
              <a:ext uri="{FF2B5EF4-FFF2-40B4-BE49-F238E27FC236}">
                <a16:creationId xmlns:a16="http://schemas.microsoft.com/office/drawing/2014/main" id="{816BA033-6DDA-49F1-93A1-9E1BEE8F8FE5}"/>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5283E162-911C-4F02-83AE-5000B583FE97}"/>
              </a:ext>
            </a:extLst>
          </p:cNvPr>
          <p:cNvSpPr>
            <a:spLocks noGrp="1"/>
          </p:cNvSpPr>
          <p:nvPr>
            <p:ph type="sldNum" sz="quarter" idx="12"/>
          </p:nvPr>
        </p:nvSpPr>
        <p:spPr>
          <a:xfrm>
            <a:off x="8610600" y="6356350"/>
            <a:ext cx="2743200" cy="365125"/>
          </a:xfrm>
          <a:prstGeom prst="rect">
            <a:avLst/>
          </a:prstGeom>
        </p:spPr>
        <p:txBody>
          <a:bodyPr/>
          <a:lstStyle/>
          <a:p>
            <a:fld id="{DE39C33A-EFCF-4D85-8257-905B9C26CE8F}" type="slidenum">
              <a:rPr lang="en-US" smtClean="0"/>
              <a:t>‹#›</a:t>
            </a:fld>
            <a:endParaRPr lang="en-US"/>
          </a:p>
        </p:txBody>
      </p:sp>
    </p:spTree>
    <p:extLst>
      <p:ext uri="{BB962C8B-B14F-4D97-AF65-F5344CB8AC3E}">
        <p14:creationId xmlns:p14="http://schemas.microsoft.com/office/powerpoint/2010/main" val="301815103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44B824D-3048-4C1E-A271-00309BBA4D7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F1B0217-31E4-477E-AA96-69852F59A1F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DCC38AF-D02D-4953-A0D6-2F9C0628C709}"/>
              </a:ext>
            </a:extLst>
          </p:cNvPr>
          <p:cNvSpPr>
            <a:spLocks noGrp="1"/>
          </p:cNvSpPr>
          <p:nvPr>
            <p:ph type="dt" sz="half" idx="10"/>
          </p:nvPr>
        </p:nvSpPr>
        <p:spPr>
          <a:xfrm>
            <a:off x="838200" y="6356350"/>
            <a:ext cx="2743200" cy="365125"/>
          </a:xfrm>
          <a:prstGeom prst="rect">
            <a:avLst/>
          </a:prstGeom>
        </p:spPr>
        <p:txBody>
          <a:bodyPr/>
          <a:lstStyle/>
          <a:p>
            <a:fld id="{B1E16D14-52C3-4DDA-92F9-254423A521E5}" type="datetimeFigureOut">
              <a:rPr lang="en-US" smtClean="0"/>
              <a:t>1/5/2025</a:t>
            </a:fld>
            <a:endParaRPr lang="en-US"/>
          </a:p>
        </p:txBody>
      </p:sp>
      <p:sp>
        <p:nvSpPr>
          <p:cNvPr id="5" name="Footer Placeholder 4">
            <a:extLst>
              <a:ext uri="{FF2B5EF4-FFF2-40B4-BE49-F238E27FC236}">
                <a16:creationId xmlns:a16="http://schemas.microsoft.com/office/drawing/2014/main" id="{2F8E0F30-C24C-475A-B4FC-E40A9F489C6E}"/>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8A0CB5F2-3571-4155-BD25-292F5938B265}"/>
              </a:ext>
            </a:extLst>
          </p:cNvPr>
          <p:cNvSpPr>
            <a:spLocks noGrp="1"/>
          </p:cNvSpPr>
          <p:nvPr>
            <p:ph type="sldNum" sz="quarter" idx="12"/>
          </p:nvPr>
        </p:nvSpPr>
        <p:spPr>
          <a:xfrm>
            <a:off x="8610600" y="6356350"/>
            <a:ext cx="2743200" cy="365125"/>
          </a:xfrm>
          <a:prstGeom prst="rect">
            <a:avLst/>
          </a:prstGeom>
        </p:spPr>
        <p:txBody>
          <a:bodyPr/>
          <a:lstStyle/>
          <a:p>
            <a:fld id="{DE39C33A-EFCF-4D85-8257-905B9C26CE8F}" type="slidenum">
              <a:rPr lang="en-US" smtClean="0"/>
              <a:t>‹#›</a:t>
            </a:fld>
            <a:endParaRPr lang="en-US"/>
          </a:p>
        </p:txBody>
      </p:sp>
    </p:spTree>
    <p:extLst>
      <p:ext uri="{BB962C8B-B14F-4D97-AF65-F5344CB8AC3E}">
        <p14:creationId xmlns:p14="http://schemas.microsoft.com/office/powerpoint/2010/main" val="291196947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שקופית כותרת">
    <p:spTree>
      <p:nvGrpSpPr>
        <p:cNvPr id="1" name=""/>
        <p:cNvGrpSpPr/>
        <p:nvPr/>
      </p:nvGrpSpPr>
      <p:grpSpPr>
        <a:xfrm>
          <a:off x="0" y="0"/>
          <a:ext cx="0" cy="0"/>
          <a:chOff x="0" y="0"/>
          <a:chExt cx="0" cy="0"/>
        </a:xfrm>
      </p:grpSpPr>
    </p:spTree>
    <p:extLst>
      <p:ext uri="{BB962C8B-B14F-4D97-AF65-F5344CB8AC3E}">
        <p14:creationId xmlns:p14="http://schemas.microsoft.com/office/powerpoint/2010/main" val="252616778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73199451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p:cSld name="Create Layout 1">
    <p:spTree>
      <p:nvGrpSpPr>
        <p:cNvPr id="1" name=""/>
        <p:cNvGrpSpPr/>
        <p:nvPr/>
      </p:nvGrpSpPr>
      <p:grpSpPr>
        <a:xfrm>
          <a:off x="0" y="0"/>
          <a:ext cx="0" cy="0"/>
          <a:chOff x="0" y="0"/>
          <a:chExt cx="0" cy="0"/>
        </a:xfrm>
      </p:grpSpPr>
      <p:sp>
        <p:nvSpPr>
          <p:cNvPr id="7" name="Content Placeholder 1"/>
          <p:cNvSpPr>
            <a:spLocks noGrp="1"/>
          </p:cNvSpPr>
          <p:nvPr>
            <p:ph sz="quarter" idx="31"/>
            <p:custDataLst>
              <p:tags r:id="rId1"/>
            </p:custDataLst>
          </p:nvPr>
        </p:nvSpPr>
        <p:spPr>
          <a:xfrm>
            <a:off x="12460734" y="1144712"/>
            <a:ext cx="425115" cy="367546"/>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e-IL" dirty="0"/>
          </a:p>
        </p:txBody>
      </p:sp>
      <p:sp>
        <p:nvSpPr>
          <p:cNvPr id="8" name="Content Placeholder 2"/>
          <p:cNvSpPr>
            <a:spLocks noGrp="1"/>
          </p:cNvSpPr>
          <p:nvPr>
            <p:ph sz="quarter" idx="32"/>
            <p:custDataLst>
              <p:tags r:id="rId2"/>
            </p:custDataLst>
          </p:nvPr>
        </p:nvSpPr>
        <p:spPr>
          <a:xfrm>
            <a:off x="12460734" y="1144712"/>
            <a:ext cx="425115" cy="367546"/>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e-IL" dirty="0"/>
          </a:p>
        </p:txBody>
      </p:sp>
      <p:sp>
        <p:nvSpPr>
          <p:cNvPr id="9" name="Content Placeholder 3"/>
          <p:cNvSpPr>
            <a:spLocks noGrp="1"/>
          </p:cNvSpPr>
          <p:nvPr>
            <p:ph sz="quarter" idx="33"/>
            <p:custDataLst>
              <p:tags r:id="rId3"/>
            </p:custDataLst>
          </p:nvPr>
        </p:nvSpPr>
        <p:spPr>
          <a:xfrm>
            <a:off x="12460734" y="1144712"/>
            <a:ext cx="425115" cy="367546"/>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e-IL" dirty="0"/>
          </a:p>
        </p:txBody>
      </p:sp>
      <p:sp>
        <p:nvSpPr>
          <p:cNvPr id="10" name="Content Placeholder 4"/>
          <p:cNvSpPr>
            <a:spLocks noGrp="1"/>
          </p:cNvSpPr>
          <p:nvPr>
            <p:ph sz="quarter" idx="34"/>
            <p:custDataLst>
              <p:tags r:id="rId4"/>
            </p:custDataLst>
          </p:nvPr>
        </p:nvSpPr>
        <p:spPr>
          <a:xfrm>
            <a:off x="12460734" y="1144712"/>
            <a:ext cx="425115" cy="367546"/>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e-IL" dirty="0"/>
          </a:p>
        </p:txBody>
      </p:sp>
      <p:sp>
        <p:nvSpPr>
          <p:cNvPr id="11" name="Content Placeholder 5"/>
          <p:cNvSpPr>
            <a:spLocks noGrp="1"/>
          </p:cNvSpPr>
          <p:nvPr>
            <p:ph sz="quarter" idx="35"/>
            <p:custDataLst>
              <p:tags r:id="rId5"/>
            </p:custDataLst>
          </p:nvPr>
        </p:nvSpPr>
        <p:spPr>
          <a:xfrm>
            <a:off x="12460734" y="1144712"/>
            <a:ext cx="425115" cy="367546"/>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e-IL" dirty="0"/>
          </a:p>
        </p:txBody>
      </p:sp>
      <p:sp>
        <p:nvSpPr>
          <p:cNvPr id="12" name="Content Placeholder 6"/>
          <p:cNvSpPr>
            <a:spLocks noGrp="1"/>
          </p:cNvSpPr>
          <p:nvPr>
            <p:ph sz="quarter" idx="36"/>
            <p:custDataLst>
              <p:tags r:id="rId6"/>
            </p:custDataLst>
          </p:nvPr>
        </p:nvSpPr>
        <p:spPr>
          <a:xfrm>
            <a:off x="12460734" y="1144712"/>
            <a:ext cx="425115" cy="367546"/>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e-IL" dirty="0"/>
          </a:p>
        </p:txBody>
      </p:sp>
      <p:sp>
        <p:nvSpPr>
          <p:cNvPr id="13" name="Content Placeholder 7"/>
          <p:cNvSpPr>
            <a:spLocks noGrp="1"/>
          </p:cNvSpPr>
          <p:nvPr>
            <p:ph sz="quarter" idx="37"/>
            <p:custDataLst>
              <p:tags r:id="rId7"/>
            </p:custDataLst>
          </p:nvPr>
        </p:nvSpPr>
        <p:spPr>
          <a:xfrm>
            <a:off x="12460734" y="1144712"/>
            <a:ext cx="425115" cy="367546"/>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e-IL" dirty="0"/>
          </a:p>
        </p:txBody>
      </p:sp>
      <p:sp>
        <p:nvSpPr>
          <p:cNvPr id="14" name="Content Placeholder 8"/>
          <p:cNvSpPr>
            <a:spLocks noGrp="1"/>
          </p:cNvSpPr>
          <p:nvPr>
            <p:ph sz="quarter" idx="38"/>
            <p:custDataLst>
              <p:tags r:id="rId8"/>
            </p:custDataLst>
          </p:nvPr>
        </p:nvSpPr>
        <p:spPr>
          <a:xfrm>
            <a:off x="12460734" y="1144712"/>
            <a:ext cx="425115" cy="367546"/>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e-IL" dirty="0"/>
          </a:p>
        </p:txBody>
      </p:sp>
      <p:sp>
        <p:nvSpPr>
          <p:cNvPr id="15" name="Content Placeholder 9"/>
          <p:cNvSpPr>
            <a:spLocks noGrp="1"/>
          </p:cNvSpPr>
          <p:nvPr>
            <p:ph sz="quarter" idx="39"/>
            <p:custDataLst>
              <p:tags r:id="rId9"/>
            </p:custDataLst>
          </p:nvPr>
        </p:nvSpPr>
        <p:spPr>
          <a:xfrm>
            <a:off x="12460734" y="1144712"/>
            <a:ext cx="425115" cy="367546"/>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e-IL" dirty="0"/>
          </a:p>
        </p:txBody>
      </p:sp>
      <p:sp>
        <p:nvSpPr>
          <p:cNvPr id="16" name="Content Placeholder 10"/>
          <p:cNvSpPr>
            <a:spLocks noGrp="1"/>
          </p:cNvSpPr>
          <p:nvPr>
            <p:ph sz="quarter" idx="40"/>
            <p:custDataLst>
              <p:tags r:id="rId10"/>
            </p:custDataLst>
          </p:nvPr>
        </p:nvSpPr>
        <p:spPr>
          <a:xfrm>
            <a:off x="12460734" y="1144712"/>
            <a:ext cx="425115" cy="367546"/>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e-IL" dirty="0"/>
          </a:p>
        </p:txBody>
      </p:sp>
      <p:sp>
        <p:nvSpPr>
          <p:cNvPr id="17" name="Content Placeholder 11"/>
          <p:cNvSpPr>
            <a:spLocks noGrp="1"/>
          </p:cNvSpPr>
          <p:nvPr>
            <p:ph sz="quarter" idx="41"/>
            <p:custDataLst>
              <p:tags r:id="rId11"/>
            </p:custDataLst>
          </p:nvPr>
        </p:nvSpPr>
        <p:spPr>
          <a:xfrm>
            <a:off x="12460734" y="1144712"/>
            <a:ext cx="425115" cy="367546"/>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e-IL" dirty="0"/>
          </a:p>
        </p:txBody>
      </p:sp>
      <p:sp>
        <p:nvSpPr>
          <p:cNvPr id="18" name="Content Placeholder 12"/>
          <p:cNvSpPr>
            <a:spLocks noGrp="1"/>
          </p:cNvSpPr>
          <p:nvPr>
            <p:ph sz="quarter" idx="42"/>
            <p:custDataLst>
              <p:tags r:id="rId12"/>
            </p:custDataLst>
          </p:nvPr>
        </p:nvSpPr>
        <p:spPr>
          <a:xfrm>
            <a:off x="12460734" y="1144712"/>
            <a:ext cx="425115" cy="367546"/>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e-IL" dirty="0"/>
          </a:p>
        </p:txBody>
      </p:sp>
      <p:sp>
        <p:nvSpPr>
          <p:cNvPr id="19" name="Content Placeholder 13"/>
          <p:cNvSpPr>
            <a:spLocks noGrp="1"/>
          </p:cNvSpPr>
          <p:nvPr>
            <p:ph sz="quarter" idx="43"/>
            <p:custDataLst>
              <p:tags r:id="rId13"/>
            </p:custDataLst>
          </p:nvPr>
        </p:nvSpPr>
        <p:spPr>
          <a:xfrm>
            <a:off x="12460734" y="1144712"/>
            <a:ext cx="425115" cy="367546"/>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e-IL" dirty="0"/>
          </a:p>
        </p:txBody>
      </p:sp>
      <p:sp>
        <p:nvSpPr>
          <p:cNvPr id="20" name="Content Placeholder 14"/>
          <p:cNvSpPr>
            <a:spLocks noGrp="1"/>
          </p:cNvSpPr>
          <p:nvPr>
            <p:ph sz="quarter" idx="44"/>
            <p:custDataLst>
              <p:tags r:id="rId14"/>
            </p:custDataLst>
          </p:nvPr>
        </p:nvSpPr>
        <p:spPr>
          <a:xfrm>
            <a:off x="12460734" y="1144712"/>
            <a:ext cx="425115" cy="367546"/>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e-IL" dirty="0"/>
          </a:p>
        </p:txBody>
      </p:sp>
      <p:sp>
        <p:nvSpPr>
          <p:cNvPr id="21" name="Content Placeholder 15"/>
          <p:cNvSpPr>
            <a:spLocks noGrp="1"/>
          </p:cNvSpPr>
          <p:nvPr>
            <p:ph sz="quarter" idx="45"/>
            <p:custDataLst>
              <p:tags r:id="rId15"/>
            </p:custDataLst>
          </p:nvPr>
        </p:nvSpPr>
        <p:spPr>
          <a:xfrm>
            <a:off x="12460734" y="1144712"/>
            <a:ext cx="425115" cy="367546"/>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e-IL" dirty="0"/>
          </a:p>
        </p:txBody>
      </p:sp>
      <p:sp>
        <p:nvSpPr>
          <p:cNvPr id="22" name="Content Placeholder 16"/>
          <p:cNvSpPr>
            <a:spLocks noGrp="1"/>
          </p:cNvSpPr>
          <p:nvPr>
            <p:ph sz="quarter" idx="46"/>
            <p:custDataLst>
              <p:tags r:id="rId16"/>
            </p:custDataLst>
          </p:nvPr>
        </p:nvSpPr>
        <p:spPr>
          <a:xfrm>
            <a:off x="12460734" y="1144712"/>
            <a:ext cx="425115" cy="367546"/>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e-IL" dirty="0"/>
          </a:p>
        </p:txBody>
      </p:sp>
      <p:sp>
        <p:nvSpPr>
          <p:cNvPr id="23" name="Content Placeholder 17"/>
          <p:cNvSpPr>
            <a:spLocks noGrp="1"/>
          </p:cNvSpPr>
          <p:nvPr>
            <p:ph sz="quarter" idx="47"/>
            <p:custDataLst>
              <p:tags r:id="rId17"/>
            </p:custDataLst>
          </p:nvPr>
        </p:nvSpPr>
        <p:spPr>
          <a:xfrm>
            <a:off x="12460734" y="1144712"/>
            <a:ext cx="425115" cy="367546"/>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e-IL" dirty="0"/>
          </a:p>
        </p:txBody>
      </p:sp>
      <p:sp>
        <p:nvSpPr>
          <p:cNvPr id="24" name="Content Placeholder 18"/>
          <p:cNvSpPr>
            <a:spLocks noGrp="1"/>
          </p:cNvSpPr>
          <p:nvPr>
            <p:ph sz="quarter" idx="48"/>
            <p:custDataLst>
              <p:tags r:id="rId18"/>
            </p:custDataLst>
          </p:nvPr>
        </p:nvSpPr>
        <p:spPr>
          <a:xfrm>
            <a:off x="12460734" y="1144712"/>
            <a:ext cx="425115" cy="367546"/>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e-IL" dirty="0"/>
          </a:p>
        </p:txBody>
      </p:sp>
      <p:sp>
        <p:nvSpPr>
          <p:cNvPr id="25" name="Content Placeholder 19"/>
          <p:cNvSpPr>
            <a:spLocks noGrp="1"/>
          </p:cNvSpPr>
          <p:nvPr>
            <p:ph sz="quarter" idx="49"/>
            <p:custDataLst>
              <p:tags r:id="rId19"/>
            </p:custDataLst>
          </p:nvPr>
        </p:nvSpPr>
        <p:spPr>
          <a:xfrm>
            <a:off x="12460734" y="1144712"/>
            <a:ext cx="425115" cy="367546"/>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e-IL" dirty="0"/>
          </a:p>
        </p:txBody>
      </p:sp>
      <p:sp>
        <p:nvSpPr>
          <p:cNvPr id="3" name="Content Placeholder 20"/>
          <p:cNvSpPr>
            <a:spLocks noGrp="1"/>
          </p:cNvSpPr>
          <p:nvPr>
            <p:ph idx="1"/>
            <p:custDataLst>
              <p:tags r:id="rId20"/>
            </p:custDataLst>
          </p:nvPr>
        </p:nvSpPr>
        <p:spPr>
          <a:xfrm>
            <a:off x="12460734" y="1144712"/>
            <a:ext cx="425115" cy="367546"/>
          </a:xfrm>
        </p:spPr>
        <p:txBody>
          <a:bodyPr/>
          <a:lstStyle>
            <a:lvl5pPr>
              <a:defRPr/>
            </a:lvl5pPr>
            <a:lvl6pPr>
              <a:defRPr baseline="0"/>
            </a:lvl6pPr>
            <a:lvl7pPr>
              <a:defRPr/>
            </a:lvl7pPr>
            <a:lvl8pPr>
              <a:defRPr/>
            </a:lvl8pPr>
            <a:lvl9pPr>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e-IL" dirty="0"/>
          </a:p>
        </p:txBody>
      </p:sp>
      <p:sp>
        <p:nvSpPr>
          <p:cNvPr id="4" name="Title 3"/>
          <p:cNvSpPr>
            <a:spLocks noGrp="1"/>
          </p:cNvSpPr>
          <p:nvPr>
            <p:ph type="title"/>
          </p:nvPr>
        </p:nvSpPr>
        <p:spPr/>
        <p:txBody>
          <a:bodyPr/>
          <a:lstStyle/>
          <a:p>
            <a:r>
              <a:rPr lang="en-US"/>
              <a:t>Click to edit Master title style</a:t>
            </a:r>
            <a:endParaRPr lang="he-IL" dirty="0"/>
          </a:p>
        </p:txBody>
      </p:sp>
      <p:sp>
        <p:nvSpPr>
          <p:cNvPr id="2" name="Slide Number Placeholder 1"/>
          <p:cNvSpPr>
            <a:spLocks noGrp="1"/>
          </p:cNvSpPr>
          <p:nvPr>
            <p:ph type="sldNum" sz="quarter" idx="50"/>
          </p:nvPr>
        </p:nvSpPr>
        <p:spPr/>
        <p:txBody>
          <a:bodyPr/>
          <a:lstStyle/>
          <a:p>
            <a:fld id="{D1F8AC67-8649-4DF3-896E-D4ABC81FCA57}" type="slidenum">
              <a:rPr lang="he-IL" smtClean="0"/>
              <a:pPr/>
              <a:t>‹#›</a:t>
            </a:fld>
            <a:endParaRPr lang="he-IL" dirty="0"/>
          </a:p>
        </p:txBody>
      </p:sp>
    </p:spTree>
    <p:extLst>
      <p:ext uri="{BB962C8B-B14F-4D97-AF65-F5344CB8AC3E}">
        <p14:creationId xmlns:p14="http://schemas.microsoft.com/office/powerpoint/2010/main" val="508378656"/>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preserve="1" userDrawn="1">
  <p:cSld name="2_שקופית כותרת">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a:xfrm>
            <a:off x="7248128" y="6166773"/>
            <a:ext cx="4572000" cy="283845"/>
          </a:xfrm>
        </p:spPr>
        <p:txBody>
          <a:bodyPr/>
          <a:lstStyle/>
          <a:p>
            <a:endParaRPr lang="he-IL" dirty="0"/>
          </a:p>
        </p:txBody>
      </p:sp>
      <p:sp>
        <p:nvSpPr>
          <p:cNvPr id="9" name="Rectangle 8"/>
          <p:cNvSpPr/>
          <p:nvPr userDrawn="1"/>
        </p:nvSpPr>
        <p:spPr>
          <a:xfrm>
            <a:off x="12001500" y="4846320"/>
            <a:ext cx="190501" cy="2011680"/>
          </a:xfrm>
          <a:prstGeom prst="rect">
            <a:avLst/>
          </a:prstGeom>
          <a:solidFill>
            <a:schemeClr val="tx1">
              <a:lumMod val="65000"/>
              <a:lumOff val="35000"/>
            </a:schemeClr>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sz="1800"/>
          </a:p>
        </p:txBody>
      </p:sp>
      <p:sp>
        <p:nvSpPr>
          <p:cNvPr id="10" name="Rectangle 9"/>
          <p:cNvSpPr/>
          <p:nvPr/>
        </p:nvSpPr>
        <p:spPr>
          <a:xfrm>
            <a:off x="12001500" y="0"/>
            <a:ext cx="190501" cy="4846320"/>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11" name="Picture 2"/>
          <p:cNvPicPr>
            <a:picLocks noChangeAspect="1" noChangeArrowheads="1"/>
          </p:cNvPicPr>
          <p:nvPr userDrawn="1"/>
        </p:nvPicPr>
        <p:blipFill rotWithShape="1">
          <a:blip r:embed="rId2">
            <a:extLst>
              <a:ext uri="{BEBA8EAE-BF5A-486C-A8C5-ECC9F3942E4B}">
                <a14:imgProps xmlns:a14="http://schemas.microsoft.com/office/drawing/2010/main">
                  <a14:imgLayer r:embed="rId3">
                    <a14:imgEffect>
                      <a14:backgroundRemoval t="1732" b="88745" l="0" r="100000"/>
                    </a14:imgEffect>
                  </a14:imgLayer>
                </a14:imgProps>
              </a:ext>
              <a:ext uri="{28A0092B-C50C-407E-A947-70E740481C1C}">
                <a14:useLocalDpi xmlns:a14="http://schemas.microsoft.com/office/drawing/2010/main" val="0"/>
              </a:ext>
            </a:extLst>
          </a:blip>
          <a:srcRect t="14107"/>
          <a:stretch/>
        </p:blipFill>
        <p:spPr bwMode="auto">
          <a:xfrm>
            <a:off x="1" y="5949280"/>
            <a:ext cx="12001499" cy="9847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Slide Number Placeholder 5"/>
          <p:cNvSpPr>
            <a:spLocks noGrp="1"/>
          </p:cNvSpPr>
          <p:nvPr>
            <p:ph type="sldNum" sz="quarter" idx="4"/>
          </p:nvPr>
        </p:nvSpPr>
        <p:spPr>
          <a:xfrm>
            <a:off x="-71389" y="6171390"/>
            <a:ext cx="1654889" cy="301342"/>
          </a:xfrm>
          <a:prstGeom prst="rect">
            <a:avLst/>
          </a:prstGeom>
        </p:spPr>
        <p:txBody>
          <a:bodyPr vert="horz" lIns="91440" tIns="45720" rIns="91440" bIns="45720" rtlCol="0" anchor="ctr"/>
          <a:lstStyle>
            <a:lvl1pPr algn="l">
              <a:defRPr sz="1600" b="1">
                <a:solidFill>
                  <a:schemeClr val="bg1"/>
                </a:solidFill>
                <a:latin typeface="Blender" pitchFamily="18" charset="-79"/>
                <a:cs typeface="Blender" pitchFamily="18" charset="-79"/>
              </a:defRPr>
            </a:lvl1pPr>
          </a:lstStyle>
          <a:p>
            <a:fld id="{294D8449-5D03-4E7C-8F4E-93E53631DEF9}" type="slidenum">
              <a:rPr lang="he-IL" smtClean="0"/>
              <a:pPr/>
              <a:t>‹#›</a:t>
            </a:fld>
            <a:endParaRPr lang="he-IL" dirty="0"/>
          </a:p>
        </p:txBody>
      </p:sp>
      <p:sp>
        <p:nvSpPr>
          <p:cNvPr id="13" name="Title 1"/>
          <p:cNvSpPr>
            <a:spLocks noGrp="1"/>
          </p:cNvSpPr>
          <p:nvPr>
            <p:ph type="title"/>
          </p:nvPr>
        </p:nvSpPr>
        <p:spPr>
          <a:xfrm>
            <a:off x="431371" y="188640"/>
            <a:ext cx="11531884" cy="720080"/>
          </a:xfrm>
        </p:spPr>
        <p:txBody>
          <a:bodyPr>
            <a:noAutofit/>
          </a:bodyPr>
          <a:lstStyle>
            <a:lvl1pPr algn="r">
              <a:defRPr lang="he-IL" sz="4800" b="1" kern="1200" cap="none" spc="0" baseline="0" dirty="0" smtClean="0">
                <a:ln w="19050">
                  <a:solidFill>
                    <a:schemeClr val="tx2">
                      <a:lumMod val="75000"/>
                    </a:schemeClr>
                  </a:solidFill>
                </a:ln>
                <a:solidFill>
                  <a:schemeClr val="accent6">
                    <a:lumMod val="75000"/>
                  </a:schemeClr>
                </a:solidFill>
                <a:effectLst/>
                <a:latin typeface="Blender" pitchFamily="18" charset="-79"/>
                <a:ea typeface="+mn-ea"/>
                <a:cs typeface="Blender" pitchFamily="18" charset="-79"/>
              </a:defRPr>
            </a:lvl1pPr>
          </a:lstStyle>
          <a:p>
            <a:r>
              <a:rPr lang="he-IL" dirty="0"/>
              <a:t>לחץ כדי לערוך סגנון כותרת של תבנית בסיס</a:t>
            </a:r>
            <a:endParaRPr lang="en-US" dirty="0"/>
          </a:p>
        </p:txBody>
      </p:sp>
      <p:sp>
        <p:nvSpPr>
          <p:cNvPr id="15" name="Content Placeholder 2"/>
          <p:cNvSpPr>
            <a:spLocks noGrp="1"/>
          </p:cNvSpPr>
          <p:nvPr>
            <p:ph idx="1"/>
          </p:nvPr>
        </p:nvSpPr>
        <p:spPr>
          <a:xfrm>
            <a:off x="431372" y="1244131"/>
            <a:ext cx="11137237" cy="4608512"/>
          </a:xfrm>
          <a:ln>
            <a:noFill/>
          </a:ln>
        </p:spPr>
        <p:txBody>
          <a:bodyPr>
            <a:normAutofit/>
          </a:bodyPr>
          <a:lstStyle>
            <a:lvl1pPr>
              <a:defRPr sz="2000">
                <a:latin typeface="Blender" pitchFamily="18" charset="-79"/>
                <a:cs typeface="Blender" pitchFamily="18" charset="-79"/>
              </a:defRPr>
            </a:lvl1pPr>
            <a:lvl2pPr>
              <a:defRPr sz="2000">
                <a:latin typeface="Blender" pitchFamily="18" charset="-79"/>
                <a:cs typeface="Blender" pitchFamily="18" charset="-79"/>
              </a:defRPr>
            </a:lvl2pPr>
            <a:lvl3pPr>
              <a:defRPr sz="2000">
                <a:latin typeface="Blender" pitchFamily="18" charset="-79"/>
                <a:cs typeface="Blender" pitchFamily="18" charset="-79"/>
              </a:defRPr>
            </a:lvl3pPr>
            <a:lvl4pPr>
              <a:defRPr sz="2000">
                <a:latin typeface="Blender" pitchFamily="18" charset="-79"/>
                <a:cs typeface="Blender" pitchFamily="18" charset="-79"/>
              </a:defRPr>
            </a:lvl4pPr>
            <a:lvl5pPr>
              <a:defRPr sz="2000">
                <a:latin typeface="Blender" pitchFamily="18" charset="-79"/>
                <a:cs typeface="Blender" pitchFamily="18" charset="-79"/>
              </a:defRPr>
            </a:lvl5pPr>
          </a:lstStyle>
          <a:p>
            <a:pPr lvl="0"/>
            <a:r>
              <a:rPr lang="he-IL" dirty="0"/>
              <a:t>לחץ כדי לערוך סגנונות טקסט של תבנית בסיס</a:t>
            </a:r>
          </a:p>
          <a:p>
            <a:pPr lvl="1"/>
            <a:r>
              <a:rPr lang="he-IL" dirty="0"/>
              <a:t>רמה שנייה</a:t>
            </a:r>
          </a:p>
          <a:p>
            <a:pPr lvl="2"/>
            <a:r>
              <a:rPr lang="he-IL" dirty="0"/>
              <a:t>רמה שלישית</a:t>
            </a:r>
          </a:p>
          <a:p>
            <a:pPr lvl="3"/>
            <a:r>
              <a:rPr lang="he-IL" dirty="0"/>
              <a:t>רמה רביעית</a:t>
            </a:r>
          </a:p>
          <a:p>
            <a:pPr lvl="4"/>
            <a:r>
              <a:rPr lang="he-IL" dirty="0"/>
              <a:t>רמה חמישית</a:t>
            </a:r>
            <a:endParaRPr lang="en-US" dirty="0"/>
          </a:p>
        </p:txBody>
      </p:sp>
    </p:spTree>
    <p:extLst>
      <p:ext uri="{BB962C8B-B14F-4D97-AF65-F5344CB8AC3E}">
        <p14:creationId xmlns:p14="http://schemas.microsoft.com/office/powerpoint/2010/main" val="13188033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9730B7-CEE6-4BC0-A723-C353C483A6B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8BAB439-D240-4BAB-A910-D82065B87F4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8FD4FF5-3376-4F6E-9802-1EC86C9ECA6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504D34E-C7AA-4539-9C29-157289C64F27}"/>
              </a:ext>
            </a:extLst>
          </p:cNvPr>
          <p:cNvSpPr>
            <a:spLocks noGrp="1"/>
          </p:cNvSpPr>
          <p:nvPr>
            <p:ph type="dt" sz="half" idx="10"/>
          </p:nvPr>
        </p:nvSpPr>
        <p:spPr/>
        <p:txBody>
          <a:bodyPr/>
          <a:lstStyle/>
          <a:p>
            <a:fld id="{B1E16D14-52C3-4DDA-92F9-254423A521E5}" type="datetimeFigureOut">
              <a:rPr lang="en-US" smtClean="0"/>
              <a:t>1/5/2025</a:t>
            </a:fld>
            <a:endParaRPr lang="en-US"/>
          </a:p>
        </p:txBody>
      </p:sp>
      <p:sp>
        <p:nvSpPr>
          <p:cNvPr id="6" name="Footer Placeholder 5">
            <a:extLst>
              <a:ext uri="{FF2B5EF4-FFF2-40B4-BE49-F238E27FC236}">
                <a16:creationId xmlns:a16="http://schemas.microsoft.com/office/drawing/2014/main" id="{1A881F7D-C4B3-4B45-99FF-37C2EF249D7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9BBBF58-A3F7-4566-93AB-A49AC7DECFCE}"/>
              </a:ext>
            </a:extLst>
          </p:cNvPr>
          <p:cNvSpPr>
            <a:spLocks noGrp="1"/>
          </p:cNvSpPr>
          <p:nvPr>
            <p:ph type="sldNum" sz="quarter" idx="12"/>
          </p:nvPr>
        </p:nvSpPr>
        <p:spPr/>
        <p:txBody>
          <a:bodyPr/>
          <a:lstStyle/>
          <a:p>
            <a:fld id="{DE39C33A-EFCF-4D85-8257-905B9C26CE8F}" type="slidenum">
              <a:rPr lang="en-US" smtClean="0"/>
              <a:t>‹#›</a:t>
            </a:fld>
            <a:endParaRPr lang="en-US"/>
          </a:p>
        </p:txBody>
      </p:sp>
    </p:spTree>
    <p:extLst>
      <p:ext uri="{BB962C8B-B14F-4D97-AF65-F5344CB8AC3E}">
        <p14:creationId xmlns:p14="http://schemas.microsoft.com/office/powerpoint/2010/main" val="3275228635"/>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userDrawn="1">
  <p:cSld name="1_DEFAULT SLIDE">
    <p:spTree>
      <p:nvGrpSpPr>
        <p:cNvPr id="1" name=""/>
        <p:cNvGrpSpPr/>
        <p:nvPr/>
      </p:nvGrpSpPr>
      <p:grpSpPr>
        <a:xfrm>
          <a:off x="0" y="0"/>
          <a:ext cx="0" cy="0"/>
          <a:chOff x="0" y="0"/>
          <a:chExt cx="0" cy="0"/>
        </a:xfrm>
      </p:grpSpPr>
      <p:cxnSp>
        <p:nvCxnSpPr>
          <p:cNvPr id="2" name="Straight Connector 1"/>
          <p:cNvCxnSpPr/>
          <p:nvPr userDrawn="1"/>
        </p:nvCxnSpPr>
        <p:spPr>
          <a:xfrm>
            <a:off x="11954821" y="457200"/>
            <a:ext cx="0" cy="685800"/>
          </a:xfrm>
          <a:prstGeom prst="line">
            <a:avLst/>
          </a:prstGeom>
          <a:ln w="63500">
            <a:solidFill>
              <a:schemeClr val="accent1"/>
            </a:solidFill>
            <a:headEnd type="none"/>
            <a:tailEnd type="none"/>
          </a:ln>
        </p:spPr>
        <p:style>
          <a:lnRef idx="1">
            <a:schemeClr val="accent1"/>
          </a:lnRef>
          <a:fillRef idx="0">
            <a:schemeClr val="accent1"/>
          </a:fillRef>
          <a:effectRef idx="0">
            <a:schemeClr val="accent1"/>
          </a:effectRef>
          <a:fontRef idx="minor">
            <a:schemeClr val="tx1"/>
          </a:fontRef>
        </p:style>
      </p:cxnSp>
      <p:sp>
        <p:nvSpPr>
          <p:cNvPr id="8" name="Title 7"/>
          <p:cNvSpPr>
            <a:spLocks noGrp="1"/>
          </p:cNvSpPr>
          <p:nvPr>
            <p:ph type="title" hasCustomPrompt="1"/>
          </p:nvPr>
        </p:nvSpPr>
        <p:spPr>
          <a:xfrm>
            <a:off x="8215874" y="380941"/>
            <a:ext cx="3632200" cy="923330"/>
          </a:xfrm>
          <a:prstGeom prst="rect">
            <a:avLst/>
          </a:prstGeom>
          <a:noFill/>
        </p:spPr>
        <p:txBody>
          <a:bodyPr wrap="square" rtlCol="0">
            <a:spAutoFit/>
          </a:bodyPr>
          <a:lstStyle>
            <a:lvl1pPr algn="r">
              <a:defRPr lang="uk-UA" sz="3000" b="1">
                <a:latin typeface="+mn-lt"/>
                <a:ea typeface="Roboto Condensed" panose="02000000000000000000" pitchFamily="2" charset="0"/>
                <a:cs typeface="+mn-cs"/>
              </a:defRPr>
            </a:lvl1pPr>
          </a:lstStyle>
          <a:p>
            <a:pPr marL="0" lvl="0"/>
            <a:r>
              <a:rPr lang="en-US"/>
              <a:t>click to edit master title style</a:t>
            </a:r>
            <a:endParaRPr lang="uk-UA"/>
          </a:p>
        </p:txBody>
      </p:sp>
      <p:sp>
        <p:nvSpPr>
          <p:cNvPr id="3" name="מלבן 2"/>
          <p:cNvSpPr/>
          <p:nvPr userDrawn="1"/>
        </p:nvSpPr>
        <p:spPr>
          <a:xfrm>
            <a:off x="10808043" y="5939481"/>
            <a:ext cx="659027" cy="799070"/>
          </a:xfrm>
          <a:prstGeom prst="rect">
            <a:avLst/>
          </a:prstGeom>
          <a:solidFill>
            <a:schemeClr val="bg1"/>
          </a:solidFill>
          <a:ln w="635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he-IL" sz="2800">
              <a:solidFill>
                <a:schemeClr val="tx1"/>
              </a:solidFill>
            </a:endParaRPr>
          </a:p>
        </p:txBody>
      </p:sp>
      <p:sp>
        <p:nvSpPr>
          <p:cNvPr id="6" name="מלבן 5"/>
          <p:cNvSpPr/>
          <p:nvPr userDrawn="1"/>
        </p:nvSpPr>
        <p:spPr>
          <a:xfrm>
            <a:off x="127686" y="5877698"/>
            <a:ext cx="1272746" cy="799070"/>
          </a:xfrm>
          <a:prstGeom prst="rect">
            <a:avLst/>
          </a:prstGeom>
          <a:solidFill>
            <a:schemeClr val="bg1"/>
          </a:solidFill>
          <a:ln w="635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he-IL" sz="2800">
              <a:solidFill>
                <a:schemeClr val="tx1"/>
              </a:solidFill>
            </a:endParaRPr>
          </a:p>
        </p:txBody>
      </p:sp>
    </p:spTree>
    <p:extLst>
      <p:ext uri="{BB962C8B-B14F-4D97-AF65-F5344CB8AC3E}">
        <p14:creationId xmlns:p14="http://schemas.microsoft.com/office/powerpoint/2010/main" val="3815502247"/>
      </p:ext>
    </p:extLst>
  </p:cSld>
  <p:clrMapOvr>
    <a:masterClrMapping/>
  </p:clrMapOvr>
  <mc:AlternateContent xmlns:mc="http://schemas.openxmlformats.org/markup-compatibility/2006" xmlns:p14="http://schemas.microsoft.com/office/powerpoint/2010/main">
    <mc:Choice Requires="p14">
      <p:transition spd="slow" p14:dur="1750">
        <p14:flip dir="r"/>
      </p:transition>
    </mc:Choice>
    <mc:Fallback xmlns="">
      <p:transition spd="slow">
        <p:fade/>
      </p:transition>
    </mc:Fallback>
  </mc:AlternateContent>
  <p:hf hdr="0" ftr="0" dt="0"/>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preserve="1" userDrawn="1">
  <p:cSld name="1_BLANK">
    <p:spTree>
      <p:nvGrpSpPr>
        <p:cNvPr id="1" name=""/>
        <p:cNvGrpSpPr/>
        <p:nvPr/>
      </p:nvGrpSpPr>
      <p:grpSpPr>
        <a:xfrm>
          <a:off x="0" y="0"/>
          <a:ext cx="0" cy="0"/>
          <a:chOff x="0" y="0"/>
          <a:chExt cx="0" cy="0"/>
        </a:xfrm>
      </p:grpSpPr>
      <p:sp>
        <p:nvSpPr>
          <p:cNvPr id="2" name="Rectangle 9">
            <a:extLst>
              <a:ext uri="{FF2B5EF4-FFF2-40B4-BE49-F238E27FC236}">
                <a16:creationId xmlns:a16="http://schemas.microsoft.com/office/drawing/2014/main" id="{106DFAC2-AA75-4820-B8A3-413CA70C724E}"/>
              </a:ext>
            </a:extLst>
          </p:cNvPr>
          <p:cNvSpPr/>
          <p:nvPr userDrawn="1"/>
        </p:nvSpPr>
        <p:spPr>
          <a:xfrm>
            <a:off x="11685938" y="517350"/>
            <a:ext cx="89295" cy="742281"/>
          </a:xfrm>
          <a:prstGeom prst="rect">
            <a:avLst/>
          </a:prstGeom>
          <a:solidFill>
            <a:srgbClr val="284C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Segoe UI"/>
              <a:ea typeface="+mn-ea"/>
              <a:cs typeface="Segoe UI"/>
            </a:endParaRPr>
          </a:p>
        </p:txBody>
      </p:sp>
    </p:spTree>
    <p:extLst>
      <p:ext uri="{BB962C8B-B14F-4D97-AF65-F5344CB8AC3E}">
        <p14:creationId xmlns:p14="http://schemas.microsoft.com/office/powerpoint/2010/main" val="1363330384"/>
      </p:ext>
    </p:extLst>
  </p:cSld>
  <p:clrMapOvr>
    <a:masterClrMapping/>
  </p:clrMapOvr>
  <p:hf sldNum="0" hdr="0" ftr="0" dt="0"/>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DEFAULT SLIDE">
    <p:spTree>
      <p:nvGrpSpPr>
        <p:cNvPr id="1" name=""/>
        <p:cNvGrpSpPr/>
        <p:nvPr/>
      </p:nvGrpSpPr>
      <p:grpSpPr>
        <a:xfrm>
          <a:off x="0" y="0"/>
          <a:ext cx="0" cy="0"/>
          <a:chOff x="0" y="0"/>
          <a:chExt cx="0" cy="0"/>
        </a:xfrm>
      </p:grpSpPr>
      <p:sp>
        <p:nvSpPr>
          <p:cNvPr id="8" name="Title 7"/>
          <p:cNvSpPr>
            <a:spLocks noGrp="1"/>
          </p:cNvSpPr>
          <p:nvPr>
            <p:ph type="title" hasCustomPrompt="1"/>
          </p:nvPr>
        </p:nvSpPr>
        <p:spPr>
          <a:xfrm>
            <a:off x="584200" y="380941"/>
            <a:ext cx="3632200" cy="923330"/>
          </a:xfrm>
          <a:prstGeom prst="rect">
            <a:avLst/>
          </a:prstGeom>
          <a:noFill/>
        </p:spPr>
        <p:txBody>
          <a:bodyPr wrap="square" rtlCol="0">
            <a:spAutoFit/>
          </a:bodyPr>
          <a:lstStyle>
            <a:lvl1pPr>
              <a:defRPr lang="uk-UA" sz="3000" b="1">
                <a:latin typeface="+mn-lt"/>
                <a:ea typeface="Roboto Condensed" panose="02000000000000000000" pitchFamily="2" charset="0"/>
                <a:cs typeface="+mn-cs"/>
              </a:defRPr>
            </a:lvl1pPr>
          </a:lstStyle>
          <a:p>
            <a:pPr marL="0" lvl="0"/>
            <a:r>
              <a:rPr lang="en-US"/>
              <a:t>click to edit master title style</a:t>
            </a:r>
            <a:endParaRPr lang="uk-UA"/>
          </a:p>
        </p:txBody>
      </p:sp>
      <p:sp>
        <p:nvSpPr>
          <p:cNvPr id="9" name="Slide Number Placeholder 8"/>
          <p:cNvSpPr>
            <a:spLocks noGrp="1"/>
          </p:cNvSpPr>
          <p:nvPr>
            <p:ph type="sldNum" sz="quarter" idx="10"/>
          </p:nvPr>
        </p:nvSpPr>
        <p:spPr>
          <a:xfrm>
            <a:off x="11277600" y="6048457"/>
            <a:ext cx="1155700" cy="666977"/>
          </a:xfrm>
          <a:prstGeom prst="rect">
            <a:avLst/>
          </a:prstGeom>
          <a:noFill/>
        </p:spPr>
        <p:txBody>
          <a:bodyPr wrap="square" rtlCol="0">
            <a:spAutoFit/>
          </a:bodyPr>
          <a:lstStyle>
            <a:lvl1pPr>
              <a:defRPr lang="uk-UA" sz="1867" b="1" smtClean="0">
                <a:solidFill>
                  <a:schemeClr val="accent2"/>
                </a:solidFill>
              </a:defRPr>
            </a:lvl1pPr>
          </a:lstStyle>
          <a:p>
            <a:pPr algn="l"/>
            <a:r>
              <a:rPr lang="en-US" dirty="0"/>
              <a:t>page</a:t>
            </a:r>
          </a:p>
          <a:p>
            <a:pPr algn="l"/>
            <a:r>
              <a:rPr lang="en-US" dirty="0"/>
              <a:t>0</a:t>
            </a:r>
            <a:fld id="{37D409AB-2201-4E18-8A34-C31753AD9B06}" type="slidenum">
              <a:rPr smtClean="0"/>
              <a:pPr algn="l"/>
              <a:t>‹#›</a:t>
            </a:fld>
            <a:endParaRPr dirty="0"/>
          </a:p>
        </p:txBody>
      </p:sp>
      <p:cxnSp>
        <p:nvCxnSpPr>
          <p:cNvPr id="10" name="Straight Connector 9"/>
          <p:cNvCxnSpPr/>
          <p:nvPr userDrawn="1"/>
        </p:nvCxnSpPr>
        <p:spPr>
          <a:xfrm>
            <a:off x="469900" y="457200"/>
            <a:ext cx="0" cy="685800"/>
          </a:xfrm>
          <a:prstGeom prst="line">
            <a:avLst/>
          </a:prstGeom>
          <a:ln w="63500">
            <a:solidFill>
              <a:schemeClr val="accent1"/>
            </a:solidFill>
            <a:headEnd type="none"/>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79420769"/>
      </p:ext>
    </p:extLst>
  </p:cSld>
  <p:clrMapOvr>
    <a:masterClrMapping/>
  </p:clrMapOvr>
  <p:hf hdr="0" ftr="0" dt="0"/>
</p:sldLayout>
</file>

<file path=ppt/slideLayouts/slideLayout4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BD7DB9-4447-4733-9182-38F2B3F384B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181191B-8111-4C1F-8D77-762533267BF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6175EE8-814C-4E0A-83CD-32B6055BC322}"/>
              </a:ext>
            </a:extLst>
          </p:cNvPr>
          <p:cNvSpPr>
            <a:spLocks noGrp="1"/>
          </p:cNvSpPr>
          <p:nvPr>
            <p:ph type="dt" sz="half" idx="10"/>
          </p:nvPr>
        </p:nvSpPr>
        <p:spPr>
          <a:xfrm>
            <a:off x="838200" y="6356350"/>
            <a:ext cx="2743200" cy="365125"/>
          </a:xfrm>
          <a:prstGeom prst="rect">
            <a:avLst/>
          </a:prstGeom>
        </p:spPr>
        <p:txBody>
          <a:bodyPr/>
          <a:lstStyle/>
          <a:p>
            <a:fld id="{A8529906-68E3-4D57-8376-BFCCACF2AFE5}" type="datetime8">
              <a:rPr lang="he-IL" smtClean="0"/>
              <a:t>05 ינואר 25</a:t>
            </a:fld>
            <a:endParaRPr lang="en-US"/>
          </a:p>
        </p:txBody>
      </p:sp>
      <p:sp>
        <p:nvSpPr>
          <p:cNvPr id="5" name="Footer Placeholder 4">
            <a:extLst>
              <a:ext uri="{FF2B5EF4-FFF2-40B4-BE49-F238E27FC236}">
                <a16:creationId xmlns:a16="http://schemas.microsoft.com/office/drawing/2014/main" id="{A8E10F17-950D-4D44-B24E-AFEDA03F254A}"/>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CC01F3CA-9DD5-439A-9A32-281991CB594F}"/>
              </a:ext>
            </a:extLst>
          </p:cNvPr>
          <p:cNvSpPr>
            <a:spLocks noGrp="1"/>
          </p:cNvSpPr>
          <p:nvPr>
            <p:ph type="sldNum" sz="quarter" idx="12"/>
          </p:nvPr>
        </p:nvSpPr>
        <p:spPr>
          <a:xfrm>
            <a:off x="8610600" y="6356350"/>
            <a:ext cx="2743200" cy="365125"/>
          </a:xfrm>
          <a:prstGeom prst="rect">
            <a:avLst/>
          </a:prstGeom>
        </p:spPr>
        <p:txBody>
          <a:bodyPr/>
          <a:lstStyle/>
          <a:p>
            <a:fld id="{DE39C33A-EFCF-4D85-8257-905B9C26CE8F}" type="slidenum">
              <a:rPr lang="en-US" smtClean="0"/>
              <a:t>‹#›</a:t>
            </a:fld>
            <a:endParaRPr lang="en-US"/>
          </a:p>
        </p:txBody>
      </p:sp>
    </p:spTree>
    <p:extLst>
      <p:ext uri="{BB962C8B-B14F-4D97-AF65-F5344CB8AC3E}">
        <p14:creationId xmlns:p14="http://schemas.microsoft.com/office/powerpoint/2010/main" val="81959936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196571-6677-4B3E-AC60-BD6D08BD443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5AAC48C-BAD9-4535-A193-064FDABE9C8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F5F3881-FBB0-457A-ADC8-FC14DBF8B570}"/>
              </a:ext>
            </a:extLst>
          </p:cNvPr>
          <p:cNvSpPr>
            <a:spLocks noGrp="1"/>
          </p:cNvSpPr>
          <p:nvPr>
            <p:ph type="dt" sz="half" idx="10"/>
          </p:nvPr>
        </p:nvSpPr>
        <p:spPr>
          <a:xfrm>
            <a:off x="838200" y="6356350"/>
            <a:ext cx="2743200" cy="365125"/>
          </a:xfrm>
          <a:prstGeom prst="rect">
            <a:avLst/>
          </a:prstGeom>
        </p:spPr>
        <p:txBody>
          <a:bodyPr/>
          <a:lstStyle/>
          <a:p>
            <a:fld id="{CF520C99-67ED-4AC0-A3E4-F7B6D1D370ED}" type="datetime8">
              <a:rPr lang="he-IL" smtClean="0"/>
              <a:t>05 ינואר 25</a:t>
            </a:fld>
            <a:endParaRPr lang="en-US"/>
          </a:p>
        </p:txBody>
      </p:sp>
      <p:sp>
        <p:nvSpPr>
          <p:cNvPr id="5" name="Footer Placeholder 4">
            <a:extLst>
              <a:ext uri="{FF2B5EF4-FFF2-40B4-BE49-F238E27FC236}">
                <a16:creationId xmlns:a16="http://schemas.microsoft.com/office/drawing/2014/main" id="{11A82DC7-45DE-4E35-9CDC-D864A3873DD2}"/>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9D9F6E49-4307-407D-9136-9AE558763F7C}"/>
              </a:ext>
            </a:extLst>
          </p:cNvPr>
          <p:cNvSpPr>
            <a:spLocks noGrp="1"/>
          </p:cNvSpPr>
          <p:nvPr>
            <p:ph type="sldNum" sz="quarter" idx="12"/>
          </p:nvPr>
        </p:nvSpPr>
        <p:spPr>
          <a:xfrm>
            <a:off x="8610600" y="6356350"/>
            <a:ext cx="2743200" cy="365125"/>
          </a:xfrm>
          <a:prstGeom prst="rect">
            <a:avLst/>
          </a:prstGeom>
        </p:spPr>
        <p:txBody>
          <a:bodyPr/>
          <a:lstStyle/>
          <a:p>
            <a:fld id="{DE39C33A-EFCF-4D85-8257-905B9C26CE8F}" type="slidenum">
              <a:rPr lang="en-US" smtClean="0"/>
              <a:t>‹#›</a:t>
            </a:fld>
            <a:endParaRPr lang="en-US"/>
          </a:p>
        </p:txBody>
      </p:sp>
      <p:sp>
        <p:nvSpPr>
          <p:cNvPr id="8" name="Text Placeholder 7"/>
          <p:cNvSpPr>
            <a:spLocks noGrp="1"/>
          </p:cNvSpPr>
          <p:nvPr>
            <p:ph type="body" sz="quarter" idx="13"/>
          </p:nvPr>
        </p:nvSpPr>
        <p:spPr>
          <a:xfrm>
            <a:off x="1147334" y="993152"/>
            <a:ext cx="10452370" cy="440231"/>
          </a:xfrm>
        </p:spPr>
        <p:txBody>
          <a:bodyPr anchor="b"/>
          <a:lstStyle>
            <a:lvl1pPr marL="0" indent="0">
              <a:buNone/>
              <a:defRPr>
                <a:solidFill>
                  <a:srgbClr val="292929"/>
                </a:solidFill>
              </a:defRPr>
            </a:lvl1pPr>
          </a:lstStyle>
          <a:p>
            <a:pPr lvl="0"/>
            <a:r>
              <a:rPr lang="en-US" dirty="0"/>
              <a:t>Edit Master text styles</a:t>
            </a:r>
            <a:endParaRPr lang="he-IL" dirty="0"/>
          </a:p>
        </p:txBody>
      </p:sp>
    </p:spTree>
    <p:extLst>
      <p:ext uri="{BB962C8B-B14F-4D97-AF65-F5344CB8AC3E}">
        <p14:creationId xmlns:p14="http://schemas.microsoft.com/office/powerpoint/2010/main" val="97579741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27EC51-5DC9-481A-8929-3414209EA6D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1A7229E-6D0A-4653-8A86-914C08868FE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AF6BCFD-10F2-446F-888D-3A3E687DC4B8}"/>
              </a:ext>
            </a:extLst>
          </p:cNvPr>
          <p:cNvSpPr>
            <a:spLocks noGrp="1"/>
          </p:cNvSpPr>
          <p:nvPr>
            <p:ph type="dt" sz="half" idx="10"/>
          </p:nvPr>
        </p:nvSpPr>
        <p:spPr>
          <a:xfrm>
            <a:off x="838200" y="6356350"/>
            <a:ext cx="2743200" cy="365125"/>
          </a:xfrm>
          <a:prstGeom prst="rect">
            <a:avLst/>
          </a:prstGeom>
        </p:spPr>
        <p:txBody>
          <a:bodyPr/>
          <a:lstStyle/>
          <a:p>
            <a:fld id="{43372C90-B02C-4745-8CFA-F9A944CFA6BC}" type="datetime8">
              <a:rPr lang="he-IL" smtClean="0"/>
              <a:t>05 ינואר 25</a:t>
            </a:fld>
            <a:endParaRPr lang="en-US"/>
          </a:p>
        </p:txBody>
      </p:sp>
      <p:sp>
        <p:nvSpPr>
          <p:cNvPr id="5" name="Footer Placeholder 4">
            <a:extLst>
              <a:ext uri="{FF2B5EF4-FFF2-40B4-BE49-F238E27FC236}">
                <a16:creationId xmlns:a16="http://schemas.microsoft.com/office/drawing/2014/main" id="{70643F87-7D21-44B7-9B5C-07206514E05C}"/>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1EA3EBA2-72A9-446D-8A12-DD0A567D8690}"/>
              </a:ext>
            </a:extLst>
          </p:cNvPr>
          <p:cNvSpPr>
            <a:spLocks noGrp="1"/>
          </p:cNvSpPr>
          <p:nvPr>
            <p:ph type="sldNum" sz="quarter" idx="12"/>
          </p:nvPr>
        </p:nvSpPr>
        <p:spPr>
          <a:xfrm>
            <a:off x="8610600" y="6356350"/>
            <a:ext cx="2743200" cy="365125"/>
          </a:xfrm>
          <a:prstGeom prst="rect">
            <a:avLst/>
          </a:prstGeom>
        </p:spPr>
        <p:txBody>
          <a:bodyPr/>
          <a:lstStyle/>
          <a:p>
            <a:fld id="{DE39C33A-EFCF-4D85-8257-905B9C26CE8F}" type="slidenum">
              <a:rPr lang="en-US" smtClean="0"/>
              <a:t>‹#›</a:t>
            </a:fld>
            <a:endParaRPr lang="en-US"/>
          </a:p>
        </p:txBody>
      </p:sp>
    </p:spTree>
    <p:extLst>
      <p:ext uri="{BB962C8B-B14F-4D97-AF65-F5344CB8AC3E}">
        <p14:creationId xmlns:p14="http://schemas.microsoft.com/office/powerpoint/2010/main" val="2161536617"/>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9730B7-CEE6-4BC0-A723-C353C483A6B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8BAB439-D240-4BAB-A910-D82065B87F4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8FD4FF5-3376-4F6E-9802-1EC86C9ECA6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504D34E-C7AA-4539-9C29-157289C64F27}"/>
              </a:ext>
            </a:extLst>
          </p:cNvPr>
          <p:cNvSpPr>
            <a:spLocks noGrp="1"/>
          </p:cNvSpPr>
          <p:nvPr>
            <p:ph type="dt" sz="half" idx="10"/>
          </p:nvPr>
        </p:nvSpPr>
        <p:spPr>
          <a:xfrm>
            <a:off x="838200" y="6356350"/>
            <a:ext cx="2743200" cy="365125"/>
          </a:xfrm>
          <a:prstGeom prst="rect">
            <a:avLst/>
          </a:prstGeom>
        </p:spPr>
        <p:txBody>
          <a:bodyPr/>
          <a:lstStyle/>
          <a:p>
            <a:fld id="{270780C6-B3F6-4555-81D3-0019FE035667}" type="datetime8">
              <a:rPr lang="he-IL" smtClean="0"/>
              <a:t>05 ינואר 25</a:t>
            </a:fld>
            <a:endParaRPr lang="en-US"/>
          </a:p>
        </p:txBody>
      </p:sp>
      <p:sp>
        <p:nvSpPr>
          <p:cNvPr id="6" name="Footer Placeholder 5">
            <a:extLst>
              <a:ext uri="{FF2B5EF4-FFF2-40B4-BE49-F238E27FC236}">
                <a16:creationId xmlns:a16="http://schemas.microsoft.com/office/drawing/2014/main" id="{1A881F7D-C4B3-4B45-99FF-37C2EF249D79}"/>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89BBBF58-A3F7-4566-93AB-A49AC7DECFCE}"/>
              </a:ext>
            </a:extLst>
          </p:cNvPr>
          <p:cNvSpPr>
            <a:spLocks noGrp="1"/>
          </p:cNvSpPr>
          <p:nvPr>
            <p:ph type="sldNum" sz="quarter" idx="12"/>
          </p:nvPr>
        </p:nvSpPr>
        <p:spPr>
          <a:xfrm>
            <a:off x="8610600" y="6356350"/>
            <a:ext cx="2743200" cy="365125"/>
          </a:xfrm>
          <a:prstGeom prst="rect">
            <a:avLst/>
          </a:prstGeom>
        </p:spPr>
        <p:txBody>
          <a:bodyPr/>
          <a:lstStyle/>
          <a:p>
            <a:fld id="{DE39C33A-EFCF-4D85-8257-905B9C26CE8F}" type="slidenum">
              <a:rPr lang="en-US" smtClean="0"/>
              <a:t>‹#›</a:t>
            </a:fld>
            <a:endParaRPr lang="en-US"/>
          </a:p>
        </p:txBody>
      </p:sp>
    </p:spTree>
    <p:extLst>
      <p:ext uri="{BB962C8B-B14F-4D97-AF65-F5344CB8AC3E}">
        <p14:creationId xmlns:p14="http://schemas.microsoft.com/office/powerpoint/2010/main" val="2016435772"/>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AFEB3-981C-4ECA-9625-CAA8A00423F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17A5259-087D-468B-AD0E-51A0AE1D8EF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41579CF-8723-48C5-81D8-2BE5D58EAE5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0D6069F-9DD3-4415-8534-EEE3EC92A98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D7DF01F-E4BD-4994-BD1C-BF7EF2F3240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DC065D8-13A8-4532-A9A0-9A0D4F4C18C9}"/>
              </a:ext>
            </a:extLst>
          </p:cNvPr>
          <p:cNvSpPr>
            <a:spLocks noGrp="1"/>
          </p:cNvSpPr>
          <p:nvPr>
            <p:ph type="dt" sz="half" idx="10"/>
          </p:nvPr>
        </p:nvSpPr>
        <p:spPr>
          <a:xfrm>
            <a:off x="838200" y="6356350"/>
            <a:ext cx="2743200" cy="365125"/>
          </a:xfrm>
          <a:prstGeom prst="rect">
            <a:avLst/>
          </a:prstGeom>
        </p:spPr>
        <p:txBody>
          <a:bodyPr/>
          <a:lstStyle/>
          <a:p>
            <a:fld id="{FCC12A39-7FE6-41B7-A247-5E28839E47BB}" type="datetime8">
              <a:rPr lang="he-IL" smtClean="0"/>
              <a:t>05 ינואר 25</a:t>
            </a:fld>
            <a:endParaRPr lang="en-US"/>
          </a:p>
        </p:txBody>
      </p:sp>
      <p:sp>
        <p:nvSpPr>
          <p:cNvPr id="8" name="Footer Placeholder 7">
            <a:extLst>
              <a:ext uri="{FF2B5EF4-FFF2-40B4-BE49-F238E27FC236}">
                <a16:creationId xmlns:a16="http://schemas.microsoft.com/office/drawing/2014/main" id="{1CF18F74-76E8-49FE-B6B0-4185AE6A25D6}"/>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9" name="Slide Number Placeholder 8">
            <a:extLst>
              <a:ext uri="{FF2B5EF4-FFF2-40B4-BE49-F238E27FC236}">
                <a16:creationId xmlns:a16="http://schemas.microsoft.com/office/drawing/2014/main" id="{4DCFDE80-0E53-4111-9A1C-94A45D84B3E8}"/>
              </a:ext>
            </a:extLst>
          </p:cNvPr>
          <p:cNvSpPr>
            <a:spLocks noGrp="1"/>
          </p:cNvSpPr>
          <p:nvPr>
            <p:ph type="sldNum" sz="quarter" idx="12"/>
          </p:nvPr>
        </p:nvSpPr>
        <p:spPr>
          <a:xfrm>
            <a:off x="8610600" y="6356350"/>
            <a:ext cx="2743200" cy="365125"/>
          </a:xfrm>
          <a:prstGeom prst="rect">
            <a:avLst/>
          </a:prstGeom>
        </p:spPr>
        <p:txBody>
          <a:bodyPr/>
          <a:lstStyle/>
          <a:p>
            <a:fld id="{DE39C33A-EFCF-4D85-8257-905B9C26CE8F}" type="slidenum">
              <a:rPr lang="en-US" smtClean="0"/>
              <a:t>‹#›</a:t>
            </a:fld>
            <a:endParaRPr lang="en-US"/>
          </a:p>
        </p:txBody>
      </p:sp>
    </p:spTree>
    <p:extLst>
      <p:ext uri="{BB962C8B-B14F-4D97-AF65-F5344CB8AC3E}">
        <p14:creationId xmlns:p14="http://schemas.microsoft.com/office/powerpoint/2010/main" val="2919625827"/>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04B84D-0B9D-4687-8222-B2C3D4943FF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3A96267-8E25-480B-B36B-796FE9E4C6D5}"/>
              </a:ext>
            </a:extLst>
          </p:cNvPr>
          <p:cNvSpPr>
            <a:spLocks noGrp="1"/>
          </p:cNvSpPr>
          <p:nvPr>
            <p:ph type="dt" sz="half" idx="10"/>
          </p:nvPr>
        </p:nvSpPr>
        <p:spPr>
          <a:xfrm>
            <a:off x="838200" y="6356350"/>
            <a:ext cx="2743200" cy="365125"/>
          </a:xfrm>
          <a:prstGeom prst="rect">
            <a:avLst/>
          </a:prstGeom>
        </p:spPr>
        <p:txBody>
          <a:bodyPr/>
          <a:lstStyle/>
          <a:p>
            <a:fld id="{5C1254C5-C71B-4AF5-8314-18266683C13A}" type="datetime8">
              <a:rPr lang="he-IL" smtClean="0"/>
              <a:t>05 ינואר 25</a:t>
            </a:fld>
            <a:endParaRPr lang="en-US"/>
          </a:p>
        </p:txBody>
      </p:sp>
      <p:sp>
        <p:nvSpPr>
          <p:cNvPr id="4" name="Footer Placeholder 3">
            <a:extLst>
              <a:ext uri="{FF2B5EF4-FFF2-40B4-BE49-F238E27FC236}">
                <a16:creationId xmlns:a16="http://schemas.microsoft.com/office/drawing/2014/main" id="{31D95134-1D0B-4D3F-BF1A-95EC115749E5}"/>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5" name="Slide Number Placeholder 4">
            <a:extLst>
              <a:ext uri="{FF2B5EF4-FFF2-40B4-BE49-F238E27FC236}">
                <a16:creationId xmlns:a16="http://schemas.microsoft.com/office/drawing/2014/main" id="{2F369F21-E458-43EF-8136-91E1619BA945}"/>
              </a:ext>
            </a:extLst>
          </p:cNvPr>
          <p:cNvSpPr>
            <a:spLocks noGrp="1"/>
          </p:cNvSpPr>
          <p:nvPr>
            <p:ph type="sldNum" sz="quarter" idx="12"/>
          </p:nvPr>
        </p:nvSpPr>
        <p:spPr>
          <a:xfrm>
            <a:off x="8610600" y="6356350"/>
            <a:ext cx="2743200" cy="365125"/>
          </a:xfrm>
          <a:prstGeom prst="rect">
            <a:avLst/>
          </a:prstGeom>
        </p:spPr>
        <p:txBody>
          <a:bodyPr/>
          <a:lstStyle/>
          <a:p>
            <a:fld id="{DE39C33A-EFCF-4D85-8257-905B9C26CE8F}" type="slidenum">
              <a:rPr lang="en-US" smtClean="0"/>
              <a:t>‹#›</a:t>
            </a:fld>
            <a:endParaRPr lang="en-US"/>
          </a:p>
        </p:txBody>
      </p:sp>
    </p:spTree>
    <p:extLst>
      <p:ext uri="{BB962C8B-B14F-4D97-AF65-F5344CB8AC3E}">
        <p14:creationId xmlns:p14="http://schemas.microsoft.com/office/powerpoint/2010/main" val="3001925027"/>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C35CD46-FCCB-42D8-8CA0-D4EF4E7B874B}"/>
              </a:ext>
            </a:extLst>
          </p:cNvPr>
          <p:cNvSpPr>
            <a:spLocks noGrp="1"/>
          </p:cNvSpPr>
          <p:nvPr>
            <p:ph type="dt" sz="half" idx="10"/>
          </p:nvPr>
        </p:nvSpPr>
        <p:spPr>
          <a:xfrm>
            <a:off x="838200" y="6356350"/>
            <a:ext cx="2743200" cy="365125"/>
          </a:xfrm>
          <a:prstGeom prst="rect">
            <a:avLst/>
          </a:prstGeom>
        </p:spPr>
        <p:txBody>
          <a:bodyPr/>
          <a:lstStyle/>
          <a:p>
            <a:fld id="{7A078572-3641-4B3F-9A24-4B62F3152F03}" type="datetime8">
              <a:rPr lang="he-IL" smtClean="0"/>
              <a:t>05 ינואר 25</a:t>
            </a:fld>
            <a:endParaRPr lang="en-US"/>
          </a:p>
        </p:txBody>
      </p:sp>
      <p:sp>
        <p:nvSpPr>
          <p:cNvPr id="3" name="Footer Placeholder 2">
            <a:extLst>
              <a:ext uri="{FF2B5EF4-FFF2-40B4-BE49-F238E27FC236}">
                <a16:creationId xmlns:a16="http://schemas.microsoft.com/office/drawing/2014/main" id="{E41BAB70-F24B-454A-82FE-8435498F3961}"/>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a:extLst>
              <a:ext uri="{FF2B5EF4-FFF2-40B4-BE49-F238E27FC236}">
                <a16:creationId xmlns:a16="http://schemas.microsoft.com/office/drawing/2014/main" id="{CEE1332F-A7B2-4757-9B16-5E39E328990B}"/>
              </a:ext>
            </a:extLst>
          </p:cNvPr>
          <p:cNvSpPr>
            <a:spLocks noGrp="1"/>
          </p:cNvSpPr>
          <p:nvPr>
            <p:ph type="sldNum" sz="quarter" idx="12"/>
          </p:nvPr>
        </p:nvSpPr>
        <p:spPr>
          <a:xfrm>
            <a:off x="8610600" y="6356350"/>
            <a:ext cx="2743200" cy="365125"/>
          </a:xfrm>
          <a:prstGeom prst="rect">
            <a:avLst/>
          </a:prstGeom>
        </p:spPr>
        <p:txBody>
          <a:bodyPr/>
          <a:lstStyle/>
          <a:p>
            <a:fld id="{DE39C33A-EFCF-4D85-8257-905B9C26CE8F}" type="slidenum">
              <a:rPr lang="en-US" smtClean="0"/>
              <a:t>‹#›</a:t>
            </a:fld>
            <a:endParaRPr lang="en-US"/>
          </a:p>
        </p:txBody>
      </p:sp>
      <p:grpSp>
        <p:nvGrpSpPr>
          <p:cNvPr id="5" name="Group 8">
            <a:extLst>
              <a:ext uri="{FF2B5EF4-FFF2-40B4-BE49-F238E27FC236}">
                <a16:creationId xmlns:a16="http://schemas.microsoft.com/office/drawing/2014/main" id="{B5C087EE-DEFC-42AC-A590-9F6954F1CB4F}"/>
              </a:ext>
            </a:extLst>
          </p:cNvPr>
          <p:cNvGrpSpPr/>
          <p:nvPr userDrawn="1"/>
        </p:nvGrpSpPr>
        <p:grpSpPr>
          <a:xfrm>
            <a:off x="6583680" y="2964795"/>
            <a:ext cx="4770120" cy="1767580"/>
            <a:chOff x="0" y="447040"/>
            <a:chExt cx="4770120" cy="1767580"/>
          </a:xfrm>
        </p:grpSpPr>
        <p:sp>
          <p:nvSpPr>
            <p:cNvPr id="6" name="Rectangle 9">
              <a:extLst>
                <a:ext uri="{FF2B5EF4-FFF2-40B4-BE49-F238E27FC236}">
                  <a16:creationId xmlns:a16="http://schemas.microsoft.com/office/drawing/2014/main" id="{65D73E01-AB79-4A07-BD11-26A09CE6F073}"/>
                </a:ext>
              </a:extLst>
            </p:cNvPr>
            <p:cNvSpPr/>
            <p:nvPr/>
          </p:nvSpPr>
          <p:spPr>
            <a:xfrm>
              <a:off x="0" y="447040"/>
              <a:ext cx="599440" cy="599440"/>
            </a:xfrm>
            <a:prstGeom prst="rect">
              <a:avLst/>
            </a:prstGeom>
            <a:solidFill>
              <a:srgbClr val="9DB8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10">
              <a:extLst>
                <a:ext uri="{FF2B5EF4-FFF2-40B4-BE49-F238E27FC236}">
                  <a16:creationId xmlns:a16="http://schemas.microsoft.com/office/drawing/2014/main" id="{27869F6C-997B-40E7-8E98-E09A51D4C44B}"/>
                </a:ext>
              </a:extLst>
            </p:cNvPr>
            <p:cNvSpPr/>
            <p:nvPr/>
          </p:nvSpPr>
          <p:spPr>
            <a:xfrm>
              <a:off x="594360" y="447040"/>
              <a:ext cx="599440" cy="599440"/>
            </a:xfrm>
            <a:prstGeom prst="rect">
              <a:avLst/>
            </a:prstGeom>
            <a:solidFill>
              <a:srgbClr val="90D9F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11">
              <a:extLst>
                <a:ext uri="{FF2B5EF4-FFF2-40B4-BE49-F238E27FC236}">
                  <a16:creationId xmlns:a16="http://schemas.microsoft.com/office/drawing/2014/main" id="{39E21DD5-80D4-41A0-A746-01EAEC6197A6}"/>
                </a:ext>
              </a:extLst>
            </p:cNvPr>
            <p:cNvSpPr/>
            <p:nvPr/>
          </p:nvSpPr>
          <p:spPr>
            <a:xfrm>
              <a:off x="1193800" y="447040"/>
              <a:ext cx="599440" cy="599440"/>
            </a:xfrm>
            <a:prstGeom prst="rect">
              <a:avLst/>
            </a:prstGeom>
            <a:solidFill>
              <a:srgbClr val="7DEF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12">
              <a:extLst>
                <a:ext uri="{FF2B5EF4-FFF2-40B4-BE49-F238E27FC236}">
                  <a16:creationId xmlns:a16="http://schemas.microsoft.com/office/drawing/2014/main" id="{D5758D5D-99D7-49F4-878F-8DB7991DA1B2}"/>
                </a:ext>
              </a:extLst>
            </p:cNvPr>
            <p:cNvSpPr/>
            <p:nvPr/>
          </p:nvSpPr>
          <p:spPr>
            <a:xfrm>
              <a:off x="1788160" y="447040"/>
              <a:ext cx="599440" cy="599440"/>
            </a:xfrm>
            <a:prstGeom prst="rect">
              <a:avLst/>
            </a:prstGeom>
            <a:solidFill>
              <a:srgbClr val="DBEAB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13">
              <a:extLst>
                <a:ext uri="{FF2B5EF4-FFF2-40B4-BE49-F238E27FC236}">
                  <a16:creationId xmlns:a16="http://schemas.microsoft.com/office/drawing/2014/main" id="{7BA67F9F-D0AB-4E87-898A-1E415D9ED396}"/>
                </a:ext>
              </a:extLst>
            </p:cNvPr>
            <p:cNvSpPr/>
            <p:nvPr/>
          </p:nvSpPr>
          <p:spPr>
            <a:xfrm>
              <a:off x="2382520" y="447040"/>
              <a:ext cx="599440" cy="599440"/>
            </a:xfrm>
            <a:prstGeom prst="rect">
              <a:avLst/>
            </a:prstGeom>
            <a:solidFill>
              <a:srgbClr val="FFDA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4">
              <a:extLst>
                <a:ext uri="{FF2B5EF4-FFF2-40B4-BE49-F238E27FC236}">
                  <a16:creationId xmlns:a16="http://schemas.microsoft.com/office/drawing/2014/main" id="{9DFDEEC4-09B3-408C-B159-3C435A3CBE4B}"/>
                </a:ext>
              </a:extLst>
            </p:cNvPr>
            <p:cNvSpPr/>
            <p:nvPr/>
          </p:nvSpPr>
          <p:spPr>
            <a:xfrm>
              <a:off x="2976880" y="447040"/>
              <a:ext cx="599440" cy="599440"/>
            </a:xfrm>
            <a:prstGeom prst="rect">
              <a:avLst/>
            </a:prstGeom>
            <a:solidFill>
              <a:srgbClr val="E79D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5">
              <a:extLst>
                <a:ext uri="{FF2B5EF4-FFF2-40B4-BE49-F238E27FC236}">
                  <a16:creationId xmlns:a16="http://schemas.microsoft.com/office/drawing/2014/main" id="{0C534BC6-C7B2-42D6-9B72-D05A64CE714C}"/>
                </a:ext>
              </a:extLst>
            </p:cNvPr>
            <p:cNvSpPr/>
            <p:nvPr/>
          </p:nvSpPr>
          <p:spPr>
            <a:xfrm>
              <a:off x="3576320" y="447040"/>
              <a:ext cx="599440" cy="599440"/>
            </a:xfrm>
            <a:prstGeom prst="rect">
              <a:avLst/>
            </a:prstGeom>
            <a:solidFill>
              <a:srgbClr val="99B5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6">
              <a:extLst>
                <a:ext uri="{FF2B5EF4-FFF2-40B4-BE49-F238E27FC236}">
                  <a16:creationId xmlns:a16="http://schemas.microsoft.com/office/drawing/2014/main" id="{CD93E31F-66FD-4705-ABC0-1973EEF76DC7}"/>
                </a:ext>
              </a:extLst>
            </p:cNvPr>
            <p:cNvSpPr/>
            <p:nvPr/>
          </p:nvSpPr>
          <p:spPr>
            <a:xfrm>
              <a:off x="4170680" y="447040"/>
              <a:ext cx="599440" cy="599440"/>
            </a:xfrm>
            <a:prstGeom prst="rect">
              <a:avLst/>
            </a:prstGeom>
            <a:solidFill>
              <a:srgbClr val="BFCB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7">
              <a:extLst>
                <a:ext uri="{FF2B5EF4-FFF2-40B4-BE49-F238E27FC236}">
                  <a16:creationId xmlns:a16="http://schemas.microsoft.com/office/drawing/2014/main" id="{F1F4F757-4EF0-4F56-AD44-93936684539D}"/>
                </a:ext>
              </a:extLst>
            </p:cNvPr>
            <p:cNvSpPr/>
            <p:nvPr/>
          </p:nvSpPr>
          <p:spPr>
            <a:xfrm>
              <a:off x="0" y="1031110"/>
              <a:ext cx="599440" cy="599440"/>
            </a:xfrm>
            <a:prstGeom prst="rect">
              <a:avLst/>
            </a:prstGeom>
            <a:solidFill>
              <a:srgbClr val="436C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8">
              <a:extLst>
                <a:ext uri="{FF2B5EF4-FFF2-40B4-BE49-F238E27FC236}">
                  <a16:creationId xmlns:a16="http://schemas.microsoft.com/office/drawing/2014/main" id="{86EF5AE0-8454-4A4A-BA02-92DBCB9BDF4F}"/>
                </a:ext>
              </a:extLst>
            </p:cNvPr>
            <p:cNvSpPr/>
            <p:nvPr/>
          </p:nvSpPr>
          <p:spPr>
            <a:xfrm>
              <a:off x="594360" y="1031110"/>
              <a:ext cx="599440" cy="599440"/>
            </a:xfrm>
            <a:prstGeom prst="rect">
              <a:avLst/>
            </a:prstGeom>
            <a:solidFill>
              <a:srgbClr val="51C2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9">
              <a:extLst>
                <a:ext uri="{FF2B5EF4-FFF2-40B4-BE49-F238E27FC236}">
                  <a16:creationId xmlns:a16="http://schemas.microsoft.com/office/drawing/2014/main" id="{809F1843-6F35-4B40-879D-B68641563D2B}"/>
                </a:ext>
              </a:extLst>
            </p:cNvPr>
            <p:cNvSpPr/>
            <p:nvPr/>
          </p:nvSpPr>
          <p:spPr>
            <a:xfrm>
              <a:off x="1193800" y="1031110"/>
              <a:ext cx="599440" cy="599440"/>
            </a:xfrm>
            <a:prstGeom prst="rect">
              <a:avLst/>
            </a:prstGeom>
            <a:solidFill>
              <a:srgbClr val="3DCC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20">
              <a:extLst>
                <a:ext uri="{FF2B5EF4-FFF2-40B4-BE49-F238E27FC236}">
                  <a16:creationId xmlns:a16="http://schemas.microsoft.com/office/drawing/2014/main" id="{85ACDD06-FD96-4825-8391-FBB154DF5115}"/>
                </a:ext>
              </a:extLst>
            </p:cNvPr>
            <p:cNvSpPr/>
            <p:nvPr/>
          </p:nvSpPr>
          <p:spPr>
            <a:xfrm>
              <a:off x="1788160" y="1031110"/>
              <a:ext cx="599440" cy="599440"/>
            </a:xfrm>
            <a:prstGeom prst="rect">
              <a:avLst/>
            </a:prstGeom>
            <a:solidFill>
              <a:srgbClr val="BFD4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21">
              <a:extLst>
                <a:ext uri="{FF2B5EF4-FFF2-40B4-BE49-F238E27FC236}">
                  <a16:creationId xmlns:a16="http://schemas.microsoft.com/office/drawing/2014/main" id="{A47B7F1E-F55A-4ED4-83CD-5F9D56D2A51B}"/>
                </a:ext>
              </a:extLst>
            </p:cNvPr>
            <p:cNvSpPr/>
            <p:nvPr/>
          </p:nvSpPr>
          <p:spPr>
            <a:xfrm>
              <a:off x="2382520" y="1031110"/>
              <a:ext cx="599440" cy="599440"/>
            </a:xfrm>
            <a:prstGeom prst="rect">
              <a:avLst/>
            </a:prstGeom>
            <a:solidFill>
              <a:srgbClr val="F8C8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22">
              <a:extLst>
                <a:ext uri="{FF2B5EF4-FFF2-40B4-BE49-F238E27FC236}">
                  <a16:creationId xmlns:a16="http://schemas.microsoft.com/office/drawing/2014/main" id="{83300472-FE5C-487B-9E95-394BBC6E4161}"/>
                </a:ext>
              </a:extLst>
            </p:cNvPr>
            <p:cNvSpPr/>
            <p:nvPr/>
          </p:nvSpPr>
          <p:spPr>
            <a:xfrm>
              <a:off x="2976880" y="1031110"/>
              <a:ext cx="599440" cy="599440"/>
            </a:xfrm>
            <a:prstGeom prst="rect">
              <a:avLst/>
            </a:prstGeom>
            <a:solidFill>
              <a:srgbClr val="D970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23">
              <a:extLst>
                <a:ext uri="{FF2B5EF4-FFF2-40B4-BE49-F238E27FC236}">
                  <a16:creationId xmlns:a16="http://schemas.microsoft.com/office/drawing/2014/main" id="{24EFBD5B-8754-40E9-BDE6-B78593E6E95C}"/>
                </a:ext>
              </a:extLst>
            </p:cNvPr>
            <p:cNvSpPr/>
            <p:nvPr/>
          </p:nvSpPr>
          <p:spPr>
            <a:xfrm>
              <a:off x="3576320" y="1031110"/>
              <a:ext cx="599440" cy="599440"/>
            </a:xfrm>
            <a:prstGeom prst="rect">
              <a:avLst/>
            </a:prstGeom>
            <a:solidFill>
              <a:srgbClr val="788EA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4">
              <a:extLst>
                <a:ext uri="{FF2B5EF4-FFF2-40B4-BE49-F238E27FC236}">
                  <a16:creationId xmlns:a16="http://schemas.microsoft.com/office/drawing/2014/main" id="{D2B5712C-F65E-4227-9581-5A1466CDA40A}"/>
                </a:ext>
              </a:extLst>
            </p:cNvPr>
            <p:cNvSpPr/>
            <p:nvPr/>
          </p:nvSpPr>
          <p:spPr>
            <a:xfrm>
              <a:off x="4170680" y="1031110"/>
              <a:ext cx="599440" cy="599440"/>
            </a:xfrm>
            <a:prstGeom prst="rect">
              <a:avLst/>
            </a:prstGeom>
            <a:solidFill>
              <a:srgbClr val="96A3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5">
              <a:extLst>
                <a:ext uri="{FF2B5EF4-FFF2-40B4-BE49-F238E27FC236}">
                  <a16:creationId xmlns:a16="http://schemas.microsoft.com/office/drawing/2014/main" id="{6AFBD346-8855-4F09-98AE-C3351AB34305}"/>
                </a:ext>
              </a:extLst>
            </p:cNvPr>
            <p:cNvSpPr/>
            <p:nvPr/>
          </p:nvSpPr>
          <p:spPr>
            <a:xfrm>
              <a:off x="0" y="1615180"/>
              <a:ext cx="599440" cy="599440"/>
            </a:xfrm>
            <a:prstGeom prst="rect">
              <a:avLst/>
            </a:prstGeom>
            <a:solidFill>
              <a:srgbClr val="294D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6">
              <a:extLst>
                <a:ext uri="{FF2B5EF4-FFF2-40B4-BE49-F238E27FC236}">
                  <a16:creationId xmlns:a16="http://schemas.microsoft.com/office/drawing/2014/main" id="{1C9ACC8F-2400-4985-8E06-A54573D3E58C}"/>
                </a:ext>
              </a:extLst>
            </p:cNvPr>
            <p:cNvSpPr/>
            <p:nvPr/>
          </p:nvSpPr>
          <p:spPr>
            <a:xfrm>
              <a:off x="594360" y="1615180"/>
              <a:ext cx="599440" cy="599440"/>
            </a:xfrm>
            <a:prstGeom prst="rect">
              <a:avLst/>
            </a:prstGeom>
            <a:solidFill>
              <a:srgbClr val="008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7">
              <a:extLst>
                <a:ext uri="{FF2B5EF4-FFF2-40B4-BE49-F238E27FC236}">
                  <a16:creationId xmlns:a16="http://schemas.microsoft.com/office/drawing/2014/main" id="{2CD6D2B5-D494-4176-8A21-8DA76EEA0D20}"/>
                </a:ext>
              </a:extLst>
            </p:cNvPr>
            <p:cNvSpPr/>
            <p:nvPr/>
          </p:nvSpPr>
          <p:spPr>
            <a:xfrm>
              <a:off x="1193800" y="1615180"/>
              <a:ext cx="599440" cy="599440"/>
            </a:xfrm>
            <a:prstGeom prst="rect">
              <a:avLst/>
            </a:prstGeom>
            <a:solidFill>
              <a:srgbClr val="19AD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8">
              <a:extLst>
                <a:ext uri="{FF2B5EF4-FFF2-40B4-BE49-F238E27FC236}">
                  <a16:creationId xmlns:a16="http://schemas.microsoft.com/office/drawing/2014/main" id="{1F1049B6-AD69-4D1B-8BF6-74C526938B3F}"/>
                </a:ext>
              </a:extLst>
            </p:cNvPr>
            <p:cNvSpPr/>
            <p:nvPr/>
          </p:nvSpPr>
          <p:spPr>
            <a:xfrm>
              <a:off x="1788160" y="1615180"/>
              <a:ext cx="599440" cy="599440"/>
            </a:xfrm>
            <a:prstGeom prst="rect">
              <a:avLst/>
            </a:prstGeom>
            <a:solidFill>
              <a:srgbClr val="AAC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9">
              <a:extLst>
                <a:ext uri="{FF2B5EF4-FFF2-40B4-BE49-F238E27FC236}">
                  <a16:creationId xmlns:a16="http://schemas.microsoft.com/office/drawing/2014/main" id="{1FACE208-A100-4E49-BFCF-385D2F36FFAE}"/>
                </a:ext>
              </a:extLst>
            </p:cNvPr>
            <p:cNvSpPr/>
            <p:nvPr/>
          </p:nvSpPr>
          <p:spPr>
            <a:xfrm>
              <a:off x="2382520" y="1615180"/>
              <a:ext cx="599440" cy="599440"/>
            </a:xfrm>
            <a:prstGeom prst="rect">
              <a:avLst/>
            </a:prstGeom>
            <a:solidFill>
              <a:srgbClr val="F8AD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30">
              <a:extLst>
                <a:ext uri="{FF2B5EF4-FFF2-40B4-BE49-F238E27FC236}">
                  <a16:creationId xmlns:a16="http://schemas.microsoft.com/office/drawing/2014/main" id="{EE80EBBE-63C7-4C6D-AEBE-0DC951922644}"/>
                </a:ext>
              </a:extLst>
            </p:cNvPr>
            <p:cNvSpPr/>
            <p:nvPr/>
          </p:nvSpPr>
          <p:spPr>
            <a:xfrm>
              <a:off x="2976880" y="1615180"/>
              <a:ext cx="599440" cy="599440"/>
            </a:xfrm>
            <a:prstGeom prst="rect">
              <a:avLst/>
            </a:prstGeom>
            <a:solidFill>
              <a:srgbClr val="C950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31">
              <a:extLst>
                <a:ext uri="{FF2B5EF4-FFF2-40B4-BE49-F238E27FC236}">
                  <a16:creationId xmlns:a16="http://schemas.microsoft.com/office/drawing/2014/main" id="{0CCC4A59-1BAD-4B15-91DB-A8ED24A3B0EF}"/>
                </a:ext>
              </a:extLst>
            </p:cNvPr>
            <p:cNvSpPr/>
            <p:nvPr/>
          </p:nvSpPr>
          <p:spPr>
            <a:xfrm>
              <a:off x="3576320" y="1615180"/>
              <a:ext cx="599440" cy="599440"/>
            </a:xfrm>
            <a:prstGeom prst="rect">
              <a:avLst/>
            </a:prstGeom>
            <a:solidFill>
              <a:srgbClr val="5669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32">
              <a:extLst>
                <a:ext uri="{FF2B5EF4-FFF2-40B4-BE49-F238E27FC236}">
                  <a16:creationId xmlns:a16="http://schemas.microsoft.com/office/drawing/2014/main" id="{EFE1F813-FE42-4CB5-8543-35DB601B2991}"/>
                </a:ext>
              </a:extLst>
            </p:cNvPr>
            <p:cNvSpPr/>
            <p:nvPr/>
          </p:nvSpPr>
          <p:spPr>
            <a:xfrm>
              <a:off x="4170680" y="1615180"/>
              <a:ext cx="599440" cy="599440"/>
            </a:xfrm>
            <a:prstGeom prst="rect">
              <a:avLst/>
            </a:prstGeom>
            <a:solidFill>
              <a:srgbClr val="717D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2854483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AFEB3-981C-4ECA-9625-CAA8A00423F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17A5259-087D-468B-AD0E-51A0AE1D8EF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41579CF-8723-48C5-81D8-2BE5D58EAE5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0D6069F-9DD3-4415-8534-EEE3EC92A98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D7DF01F-E4BD-4994-BD1C-BF7EF2F3240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DC065D8-13A8-4532-A9A0-9A0D4F4C18C9}"/>
              </a:ext>
            </a:extLst>
          </p:cNvPr>
          <p:cNvSpPr>
            <a:spLocks noGrp="1"/>
          </p:cNvSpPr>
          <p:nvPr>
            <p:ph type="dt" sz="half" idx="10"/>
          </p:nvPr>
        </p:nvSpPr>
        <p:spPr/>
        <p:txBody>
          <a:bodyPr/>
          <a:lstStyle/>
          <a:p>
            <a:fld id="{B1E16D14-52C3-4DDA-92F9-254423A521E5}" type="datetimeFigureOut">
              <a:rPr lang="en-US" smtClean="0"/>
              <a:t>1/5/2025</a:t>
            </a:fld>
            <a:endParaRPr lang="en-US"/>
          </a:p>
        </p:txBody>
      </p:sp>
      <p:sp>
        <p:nvSpPr>
          <p:cNvPr id="8" name="Footer Placeholder 7">
            <a:extLst>
              <a:ext uri="{FF2B5EF4-FFF2-40B4-BE49-F238E27FC236}">
                <a16:creationId xmlns:a16="http://schemas.microsoft.com/office/drawing/2014/main" id="{1CF18F74-76E8-49FE-B6B0-4185AE6A25D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DCFDE80-0E53-4111-9A1C-94A45D84B3E8}"/>
              </a:ext>
            </a:extLst>
          </p:cNvPr>
          <p:cNvSpPr>
            <a:spLocks noGrp="1"/>
          </p:cNvSpPr>
          <p:nvPr>
            <p:ph type="sldNum" sz="quarter" idx="12"/>
          </p:nvPr>
        </p:nvSpPr>
        <p:spPr/>
        <p:txBody>
          <a:bodyPr/>
          <a:lstStyle/>
          <a:p>
            <a:fld id="{DE39C33A-EFCF-4D85-8257-905B9C26CE8F}" type="slidenum">
              <a:rPr lang="en-US" smtClean="0"/>
              <a:t>‹#›</a:t>
            </a:fld>
            <a:endParaRPr lang="en-US"/>
          </a:p>
        </p:txBody>
      </p:sp>
    </p:spTree>
    <p:extLst>
      <p:ext uri="{BB962C8B-B14F-4D97-AF65-F5344CB8AC3E}">
        <p14:creationId xmlns:p14="http://schemas.microsoft.com/office/powerpoint/2010/main" val="1278412605"/>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C4884A-A35B-4115-A8B3-DFB69A5D76F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84C7BCE-C530-4967-A03C-7687D788230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632022F-5E03-470E-8261-A16B6CF0253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A3B3D23-B5BF-49DA-B487-5962B961623A}"/>
              </a:ext>
            </a:extLst>
          </p:cNvPr>
          <p:cNvSpPr>
            <a:spLocks noGrp="1"/>
          </p:cNvSpPr>
          <p:nvPr>
            <p:ph type="dt" sz="half" idx="10"/>
          </p:nvPr>
        </p:nvSpPr>
        <p:spPr>
          <a:xfrm>
            <a:off x="838200" y="6356350"/>
            <a:ext cx="2743200" cy="365125"/>
          </a:xfrm>
          <a:prstGeom prst="rect">
            <a:avLst/>
          </a:prstGeom>
        </p:spPr>
        <p:txBody>
          <a:bodyPr/>
          <a:lstStyle/>
          <a:p>
            <a:fld id="{49341F13-BAA3-44D9-8AB9-E486C8C4F7C9}" type="datetime8">
              <a:rPr lang="he-IL" smtClean="0"/>
              <a:t>05 ינואר 25</a:t>
            </a:fld>
            <a:endParaRPr lang="en-US"/>
          </a:p>
        </p:txBody>
      </p:sp>
      <p:sp>
        <p:nvSpPr>
          <p:cNvPr id="6" name="Footer Placeholder 5">
            <a:extLst>
              <a:ext uri="{FF2B5EF4-FFF2-40B4-BE49-F238E27FC236}">
                <a16:creationId xmlns:a16="http://schemas.microsoft.com/office/drawing/2014/main" id="{7EBFB69C-564F-4C90-B2E6-4F26641D9A6C}"/>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A19FC5F3-2555-4AE2-9212-EF47BAD07EC9}"/>
              </a:ext>
            </a:extLst>
          </p:cNvPr>
          <p:cNvSpPr>
            <a:spLocks noGrp="1"/>
          </p:cNvSpPr>
          <p:nvPr>
            <p:ph type="sldNum" sz="quarter" idx="12"/>
          </p:nvPr>
        </p:nvSpPr>
        <p:spPr>
          <a:xfrm>
            <a:off x="8610600" y="6356350"/>
            <a:ext cx="2743200" cy="365125"/>
          </a:xfrm>
          <a:prstGeom prst="rect">
            <a:avLst/>
          </a:prstGeom>
        </p:spPr>
        <p:txBody>
          <a:bodyPr/>
          <a:lstStyle/>
          <a:p>
            <a:fld id="{DE39C33A-EFCF-4D85-8257-905B9C26CE8F}" type="slidenum">
              <a:rPr lang="en-US" smtClean="0"/>
              <a:t>‹#›</a:t>
            </a:fld>
            <a:endParaRPr lang="en-US"/>
          </a:p>
        </p:txBody>
      </p:sp>
    </p:spTree>
    <p:extLst>
      <p:ext uri="{BB962C8B-B14F-4D97-AF65-F5344CB8AC3E}">
        <p14:creationId xmlns:p14="http://schemas.microsoft.com/office/powerpoint/2010/main" val="2135804576"/>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40272B-20A4-42A4-944C-7AA5C2E8EF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60E73DA-1760-424F-81EA-F3A52E8E21F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614E8AF-22E1-4AEF-8E02-80827A8792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53AF718-775D-449D-BAA0-CDB7497E7D1A}"/>
              </a:ext>
            </a:extLst>
          </p:cNvPr>
          <p:cNvSpPr>
            <a:spLocks noGrp="1"/>
          </p:cNvSpPr>
          <p:nvPr>
            <p:ph type="dt" sz="half" idx="10"/>
          </p:nvPr>
        </p:nvSpPr>
        <p:spPr>
          <a:xfrm>
            <a:off x="838200" y="6356350"/>
            <a:ext cx="2743200" cy="365125"/>
          </a:xfrm>
          <a:prstGeom prst="rect">
            <a:avLst/>
          </a:prstGeom>
        </p:spPr>
        <p:txBody>
          <a:bodyPr/>
          <a:lstStyle/>
          <a:p>
            <a:fld id="{A324533D-3882-4774-BF2D-9B5A57160869}" type="datetime8">
              <a:rPr lang="he-IL" smtClean="0"/>
              <a:t>05 ינואר 25</a:t>
            </a:fld>
            <a:endParaRPr lang="en-US"/>
          </a:p>
        </p:txBody>
      </p:sp>
      <p:sp>
        <p:nvSpPr>
          <p:cNvPr id="6" name="Footer Placeholder 5">
            <a:extLst>
              <a:ext uri="{FF2B5EF4-FFF2-40B4-BE49-F238E27FC236}">
                <a16:creationId xmlns:a16="http://schemas.microsoft.com/office/drawing/2014/main" id="{ADADF7B9-ED3F-441F-A86F-FF2F30F79954}"/>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00BADE91-E422-42A9-9351-F3E5937E0261}"/>
              </a:ext>
            </a:extLst>
          </p:cNvPr>
          <p:cNvSpPr>
            <a:spLocks noGrp="1"/>
          </p:cNvSpPr>
          <p:nvPr>
            <p:ph type="sldNum" sz="quarter" idx="12"/>
          </p:nvPr>
        </p:nvSpPr>
        <p:spPr>
          <a:xfrm>
            <a:off x="8610600" y="6356350"/>
            <a:ext cx="2743200" cy="365125"/>
          </a:xfrm>
          <a:prstGeom prst="rect">
            <a:avLst/>
          </a:prstGeom>
        </p:spPr>
        <p:txBody>
          <a:bodyPr/>
          <a:lstStyle/>
          <a:p>
            <a:fld id="{DE39C33A-EFCF-4D85-8257-905B9C26CE8F}" type="slidenum">
              <a:rPr lang="en-US" smtClean="0"/>
              <a:t>‹#›</a:t>
            </a:fld>
            <a:endParaRPr lang="en-US"/>
          </a:p>
        </p:txBody>
      </p:sp>
    </p:spTree>
    <p:extLst>
      <p:ext uri="{BB962C8B-B14F-4D97-AF65-F5344CB8AC3E}">
        <p14:creationId xmlns:p14="http://schemas.microsoft.com/office/powerpoint/2010/main" val="296582098"/>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4BCCEB-F808-4256-A9BB-E10F7197AB2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813E36C-76ED-412C-BA4E-4797B964BC9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2767B74-2964-463F-9AFA-AC9D9F444C63}"/>
              </a:ext>
            </a:extLst>
          </p:cNvPr>
          <p:cNvSpPr>
            <a:spLocks noGrp="1"/>
          </p:cNvSpPr>
          <p:nvPr>
            <p:ph type="dt" sz="half" idx="10"/>
          </p:nvPr>
        </p:nvSpPr>
        <p:spPr>
          <a:xfrm>
            <a:off x="838200" y="6356350"/>
            <a:ext cx="2743200" cy="365125"/>
          </a:xfrm>
          <a:prstGeom prst="rect">
            <a:avLst/>
          </a:prstGeom>
        </p:spPr>
        <p:txBody>
          <a:bodyPr/>
          <a:lstStyle/>
          <a:p>
            <a:fld id="{F8EB2033-1CD0-4425-ACB7-9A4ADBC6DDC6}" type="datetime8">
              <a:rPr lang="he-IL" smtClean="0"/>
              <a:t>05 ינואר 25</a:t>
            </a:fld>
            <a:endParaRPr lang="en-US"/>
          </a:p>
        </p:txBody>
      </p:sp>
      <p:sp>
        <p:nvSpPr>
          <p:cNvPr id="5" name="Footer Placeholder 4">
            <a:extLst>
              <a:ext uri="{FF2B5EF4-FFF2-40B4-BE49-F238E27FC236}">
                <a16:creationId xmlns:a16="http://schemas.microsoft.com/office/drawing/2014/main" id="{816BA033-6DDA-49F1-93A1-9E1BEE8F8FE5}"/>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5283E162-911C-4F02-83AE-5000B583FE97}"/>
              </a:ext>
            </a:extLst>
          </p:cNvPr>
          <p:cNvSpPr>
            <a:spLocks noGrp="1"/>
          </p:cNvSpPr>
          <p:nvPr>
            <p:ph type="sldNum" sz="quarter" idx="12"/>
          </p:nvPr>
        </p:nvSpPr>
        <p:spPr>
          <a:xfrm>
            <a:off x="8610600" y="6356350"/>
            <a:ext cx="2743200" cy="365125"/>
          </a:xfrm>
          <a:prstGeom prst="rect">
            <a:avLst/>
          </a:prstGeom>
        </p:spPr>
        <p:txBody>
          <a:bodyPr/>
          <a:lstStyle/>
          <a:p>
            <a:fld id="{DE39C33A-EFCF-4D85-8257-905B9C26CE8F}" type="slidenum">
              <a:rPr lang="en-US" smtClean="0"/>
              <a:t>‹#›</a:t>
            </a:fld>
            <a:endParaRPr lang="en-US"/>
          </a:p>
        </p:txBody>
      </p:sp>
    </p:spTree>
    <p:extLst>
      <p:ext uri="{BB962C8B-B14F-4D97-AF65-F5344CB8AC3E}">
        <p14:creationId xmlns:p14="http://schemas.microsoft.com/office/powerpoint/2010/main" val="710480877"/>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44B824D-3048-4C1E-A271-00309BBA4D7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F1B0217-31E4-477E-AA96-69852F59A1F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DCC38AF-D02D-4953-A0D6-2F9C0628C709}"/>
              </a:ext>
            </a:extLst>
          </p:cNvPr>
          <p:cNvSpPr>
            <a:spLocks noGrp="1"/>
          </p:cNvSpPr>
          <p:nvPr>
            <p:ph type="dt" sz="half" idx="10"/>
          </p:nvPr>
        </p:nvSpPr>
        <p:spPr>
          <a:xfrm>
            <a:off x="838200" y="6356350"/>
            <a:ext cx="2743200" cy="365125"/>
          </a:xfrm>
          <a:prstGeom prst="rect">
            <a:avLst/>
          </a:prstGeom>
        </p:spPr>
        <p:txBody>
          <a:bodyPr/>
          <a:lstStyle/>
          <a:p>
            <a:fld id="{14789E03-480E-47B3-9AEE-198BDC636B2A}" type="datetime8">
              <a:rPr lang="he-IL" smtClean="0"/>
              <a:t>05 ינואר 25</a:t>
            </a:fld>
            <a:endParaRPr lang="en-US"/>
          </a:p>
        </p:txBody>
      </p:sp>
      <p:sp>
        <p:nvSpPr>
          <p:cNvPr id="5" name="Footer Placeholder 4">
            <a:extLst>
              <a:ext uri="{FF2B5EF4-FFF2-40B4-BE49-F238E27FC236}">
                <a16:creationId xmlns:a16="http://schemas.microsoft.com/office/drawing/2014/main" id="{2F8E0F30-C24C-475A-B4FC-E40A9F489C6E}"/>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8A0CB5F2-3571-4155-BD25-292F5938B265}"/>
              </a:ext>
            </a:extLst>
          </p:cNvPr>
          <p:cNvSpPr>
            <a:spLocks noGrp="1"/>
          </p:cNvSpPr>
          <p:nvPr>
            <p:ph type="sldNum" sz="quarter" idx="12"/>
          </p:nvPr>
        </p:nvSpPr>
        <p:spPr>
          <a:xfrm>
            <a:off x="8610600" y="6356350"/>
            <a:ext cx="2743200" cy="365125"/>
          </a:xfrm>
          <a:prstGeom prst="rect">
            <a:avLst/>
          </a:prstGeom>
        </p:spPr>
        <p:txBody>
          <a:bodyPr/>
          <a:lstStyle/>
          <a:p>
            <a:fld id="{DE39C33A-EFCF-4D85-8257-905B9C26CE8F}" type="slidenum">
              <a:rPr lang="en-US" smtClean="0"/>
              <a:t>‹#›</a:t>
            </a:fld>
            <a:endParaRPr lang="en-US"/>
          </a:p>
        </p:txBody>
      </p:sp>
    </p:spTree>
    <p:extLst>
      <p:ext uri="{BB962C8B-B14F-4D97-AF65-F5344CB8AC3E}">
        <p14:creationId xmlns:p14="http://schemas.microsoft.com/office/powerpoint/2010/main" val="920168261"/>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שקופית כותרת">
    <p:spTree>
      <p:nvGrpSpPr>
        <p:cNvPr id="1" name=""/>
        <p:cNvGrpSpPr/>
        <p:nvPr/>
      </p:nvGrpSpPr>
      <p:grpSpPr>
        <a:xfrm>
          <a:off x="0" y="0"/>
          <a:ext cx="0" cy="0"/>
          <a:chOff x="0" y="0"/>
          <a:chExt cx="0" cy="0"/>
        </a:xfrm>
      </p:grpSpPr>
    </p:spTree>
    <p:extLst>
      <p:ext uri="{BB962C8B-B14F-4D97-AF65-F5344CB8AC3E}">
        <p14:creationId xmlns:p14="http://schemas.microsoft.com/office/powerpoint/2010/main" val="3679476959"/>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635937277"/>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פריסה מותאמת אישית">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Tree>
    <p:extLst>
      <p:ext uri="{BB962C8B-B14F-4D97-AF65-F5344CB8AC3E}">
        <p14:creationId xmlns:p14="http://schemas.microsoft.com/office/powerpoint/2010/main" val="2895536171"/>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a:xfrm>
            <a:off x="426000" y="104678"/>
            <a:ext cx="11340000" cy="1008000"/>
          </a:xfrm>
        </p:spPr>
        <p:txBody>
          <a:bodyPr/>
          <a:lstStyle>
            <a:lvl1pPr>
              <a:defRPr>
                <a:latin typeface="Calibri" panose="020F0502020204030204" pitchFamily="34" charset="0"/>
              </a:defRPr>
            </a:lvl1pPr>
          </a:lstStyle>
          <a:p>
            <a:r>
              <a:rPr lang="he-IL"/>
              <a:t>לחץ כדי לערוך סגנון כותרת של תבנית בסיס</a:t>
            </a:r>
          </a:p>
        </p:txBody>
      </p:sp>
    </p:spTree>
    <p:extLst>
      <p:ext uri="{BB962C8B-B14F-4D97-AF65-F5344CB8AC3E}">
        <p14:creationId xmlns:p14="http://schemas.microsoft.com/office/powerpoint/2010/main" val="1738085558"/>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a:xfrm>
            <a:off x="426000" y="104678"/>
            <a:ext cx="11340000" cy="1008000"/>
          </a:xfrm>
        </p:spPr>
        <p:txBody>
          <a:bodyPr/>
          <a:lstStyle>
            <a:lvl1pPr>
              <a:defRPr sz="3000">
                <a:solidFill>
                  <a:srgbClr val="58585B"/>
                </a:solidFill>
                <a:latin typeface="Calibri" panose="020F0502020204030204" pitchFamily="34" charset="0"/>
                <a:cs typeface="Calibri" panose="020F0502020204030204" pitchFamily="34" charset="0"/>
              </a:defRPr>
            </a:lvl1pPr>
          </a:lstStyle>
          <a:p>
            <a:r>
              <a:rPr lang="he-IL"/>
              <a:t>לחץ כדי לערוך סגנון כותרת של תבנית בסיס</a:t>
            </a:r>
          </a:p>
        </p:txBody>
      </p:sp>
      <p:sp>
        <p:nvSpPr>
          <p:cNvPr id="3" name="מציין מיקום תוכן 2"/>
          <p:cNvSpPr>
            <a:spLocks noGrp="1"/>
          </p:cNvSpPr>
          <p:nvPr>
            <p:ph idx="1" hasCustomPrompt="1"/>
          </p:nvPr>
        </p:nvSpPr>
        <p:spPr>
          <a:xfrm>
            <a:off x="696000" y="1724547"/>
            <a:ext cx="10800000" cy="4525963"/>
          </a:xfrm>
          <a:prstGeom prst="rect">
            <a:avLst/>
          </a:prstGeom>
        </p:spPr>
        <p:txBody>
          <a:bodyPr lIns="36000" tIns="36000" rIns="72000" bIns="36000"/>
          <a:lstStyle>
            <a:lvl1pPr marL="360000" indent="-360000">
              <a:lnSpc>
                <a:spcPct val="130000"/>
              </a:lnSpc>
              <a:buFont typeface="Wingdings 2" panose="05020102010507070707" pitchFamily="18" charset="2"/>
              <a:buChar char=""/>
              <a:defRPr>
                <a:latin typeface="Calibri" panose="020F0502020204030204" pitchFamily="34" charset="0"/>
                <a:cs typeface="Calibri" panose="020F0502020204030204" pitchFamily="34" charset="0"/>
              </a:defRPr>
            </a:lvl1pPr>
            <a:lvl2pPr marL="900000" indent="-360000">
              <a:lnSpc>
                <a:spcPct val="130000"/>
              </a:lnSpc>
              <a:buFont typeface="Arial" panose="020B0604020202020204" pitchFamily="34" charset="0"/>
              <a:buChar char="−"/>
              <a:defRPr>
                <a:latin typeface="Calibri" panose="020F0502020204030204" pitchFamily="34" charset="0"/>
                <a:cs typeface="Calibri" panose="020F0502020204030204" pitchFamily="34" charset="0"/>
              </a:defRPr>
            </a:lvl2pPr>
            <a:lvl3pPr marL="1258888" indent="-360000">
              <a:lnSpc>
                <a:spcPct val="130000"/>
              </a:lnSpc>
              <a:buFont typeface="Wingdings 2" panose="05020102010507070707" pitchFamily="18" charset="2"/>
              <a:buChar char=""/>
              <a:defRPr>
                <a:latin typeface="Calibri" panose="020F0502020204030204" pitchFamily="34" charset="0"/>
                <a:cs typeface="Calibri" panose="020F0502020204030204" pitchFamily="34" charset="0"/>
              </a:defRPr>
            </a:lvl3pPr>
            <a:lvl4pPr marL="1692000" indent="-360000">
              <a:lnSpc>
                <a:spcPct val="130000"/>
              </a:lnSpc>
              <a:buFont typeface="Wingdings" panose="05000000000000000000" pitchFamily="2" charset="2"/>
              <a:buChar char="§"/>
              <a:defRPr>
                <a:latin typeface="Open Sans Hebrew" panose="00000500000000000000" pitchFamily="2" charset="-79"/>
                <a:cs typeface="Open Sans Hebrew" panose="00000500000000000000" pitchFamily="2" charset="-79"/>
              </a:defRPr>
            </a:lvl4pPr>
            <a:lvl5pPr marL="2057400" indent="-228600">
              <a:buFont typeface="Arial" panose="020B0604020202020204" pitchFamily="34" charset="0"/>
              <a:buChar char="−"/>
              <a:defRPr>
                <a:latin typeface="Open Sans Hebrew" panose="00000500000000000000" pitchFamily="2" charset="-79"/>
                <a:cs typeface="Open Sans Hebrew" panose="00000500000000000000" pitchFamily="2" charset="-79"/>
              </a:defRPr>
            </a:lvl5pPr>
          </a:lstStyle>
          <a:p>
            <a:pPr lvl="0"/>
            <a:r>
              <a:rPr lang="he-IL"/>
              <a:t>לחץ כדי לערוך סגנונות טקסט של תבנית בסיס</a:t>
            </a:r>
          </a:p>
          <a:p>
            <a:pPr lvl="1"/>
            <a:r>
              <a:rPr lang="he-IL"/>
              <a:t>רמה שנייה</a:t>
            </a:r>
          </a:p>
          <a:p>
            <a:pPr lvl="2"/>
            <a:r>
              <a:rPr lang="he-IL"/>
              <a:t>רמה שלישית</a:t>
            </a:r>
          </a:p>
        </p:txBody>
      </p:sp>
    </p:spTree>
    <p:extLst>
      <p:ext uri="{BB962C8B-B14F-4D97-AF65-F5344CB8AC3E}">
        <p14:creationId xmlns:p14="http://schemas.microsoft.com/office/powerpoint/2010/main" val="123098845"/>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706000" y="910080"/>
            <a:ext cx="3060000" cy="5040000"/>
          </a:xfrm>
        </p:spPr>
        <p:txBody>
          <a:bodyPr lIns="36000" tIns="108000" rIns="108000" bIns="36000" anchor="t" anchorCtr="0"/>
          <a:lstStyle>
            <a:lvl1pPr>
              <a:lnSpc>
                <a:spcPct val="120000"/>
              </a:lnSpc>
              <a:defRPr sz="3000">
                <a:solidFill>
                  <a:srgbClr val="DF5D27"/>
                </a:solidFill>
              </a:defRPr>
            </a:lvl1pPr>
          </a:lstStyle>
          <a:p>
            <a:r>
              <a:rPr lang="en-US"/>
              <a:t>Click to edit Master title style</a:t>
            </a:r>
            <a:endParaRPr lang="he-IL"/>
          </a:p>
        </p:txBody>
      </p:sp>
      <p:sp>
        <p:nvSpPr>
          <p:cNvPr id="5" name="Text Placeholder 4">
            <a:extLst>
              <a:ext uri="{FF2B5EF4-FFF2-40B4-BE49-F238E27FC236}">
                <a16:creationId xmlns:a16="http://schemas.microsoft.com/office/drawing/2014/main" id="{55B835FE-E562-463B-A514-4F90EA315947}"/>
              </a:ext>
            </a:extLst>
          </p:cNvPr>
          <p:cNvSpPr>
            <a:spLocks noGrp="1"/>
          </p:cNvSpPr>
          <p:nvPr>
            <p:ph type="body" sz="quarter" idx="10"/>
          </p:nvPr>
        </p:nvSpPr>
        <p:spPr>
          <a:xfrm>
            <a:off x="426000" y="904351"/>
            <a:ext cx="7560000" cy="5040000"/>
          </a:xfrm>
          <a:prstGeom prst="rect">
            <a:avLst/>
          </a:prstGeom>
        </p:spPr>
        <p:txBody>
          <a:bodyPr lIns="72000" tIns="36000" rIns="72000" bIns="36000"/>
          <a:lstStyle>
            <a:lvl1pPr marL="360000" indent="-432000">
              <a:lnSpc>
                <a:spcPct val="120000"/>
              </a:lnSpc>
              <a:spcBef>
                <a:spcPts val="600"/>
              </a:spcBef>
              <a:spcAft>
                <a:spcPts val="600"/>
              </a:spcAft>
              <a:buSzPct val="100000"/>
              <a:buFont typeface="Wingdings 2" panose="05020102010507070707" pitchFamily="18" charset="2"/>
              <a:buChar char=""/>
              <a:defRPr>
                <a:latin typeface="Calibri" panose="020F0502020204030204" pitchFamily="34" charset="0"/>
                <a:cs typeface="Calibri" panose="020F0502020204030204" pitchFamily="34" charset="0"/>
              </a:defRPr>
            </a:lvl1pPr>
            <a:lvl2pPr marL="864000" indent="-360000">
              <a:lnSpc>
                <a:spcPct val="120000"/>
              </a:lnSpc>
              <a:spcBef>
                <a:spcPts val="600"/>
              </a:spcBef>
              <a:spcAft>
                <a:spcPts val="600"/>
              </a:spcAft>
              <a:buSzPct val="100000"/>
              <a:defRPr sz="2200">
                <a:latin typeface="Calibri" panose="020F0502020204030204" pitchFamily="34" charset="0"/>
                <a:cs typeface="Calibri" panose="020F0502020204030204" pitchFamily="34" charset="0"/>
              </a:defRPr>
            </a:lvl2pPr>
            <a:lvl3pPr marL="1260000" indent="-360000">
              <a:lnSpc>
                <a:spcPct val="120000"/>
              </a:lnSpc>
              <a:spcBef>
                <a:spcPts val="600"/>
              </a:spcBef>
              <a:spcAft>
                <a:spcPts val="600"/>
              </a:spcAft>
              <a:buSzPct val="100000"/>
              <a:buFont typeface="Wingdings 2" panose="05020102010507070707" pitchFamily="18" charset="2"/>
              <a:buChar char="®"/>
              <a:defRPr sz="2000">
                <a:latin typeface="Calibri" panose="020F0502020204030204" pitchFamily="34" charset="0"/>
                <a:cs typeface="Calibri" panose="020F0502020204030204" pitchFamily="34" charset="0"/>
              </a:defRPr>
            </a:lvl3pPr>
            <a:lvl4pPr>
              <a:spcBef>
                <a:spcPts val="1200"/>
              </a:spcBef>
              <a:spcAft>
                <a:spcPts val="0"/>
              </a:spcAft>
              <a:defRPr sz="1800"/>
            </a:lvl4pPr>
            <a:lvl5pPr>
              <a:spcBef>
                <a:spcPts val="1200"/>
              </a:spcBef>
              <a:spcAft>
                <a:spcPts val="0"/>
              </a:spcAft>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9220244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04B84D-0B9D-4687-8222-B2C3D4943FF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3A96267-8E25-480B-B36B-796FE9E4C6D5}"/>
              </a:ext>
            </a:extLst>
          </p:cNvPr>
          <p:cNvSpPr>
            <a:spLocks noGrp="1"/>
          </p:cNvSpPr>
          <p:nvPr>
            <p:ph type="dt" sz="half" idx="10"/>
          </p:nvPr>
        </p:nvSpPr>
        <p:spPr/>
        <p:txBody>
          <a:bodyPr/>
          <a:lstStyle/>
          <a:p>
            <a:fld id="{B1E16D14-52C3-4DDA-92F9-254423A521E5}" type="datetimeFigureOut">
              <a:rPr lang="en-US" smtClean="0"/>
              <a:t>1/5/2025</a:t>
            </a:fld>
            <a:endParaRPr lang="en-US"/>
          </a:p>
        </p:txBody>
      </p:sp>
      <p:sp>
        <p:nvSpPr>
          <p:cNvPr id="4" name="Footer Placeholder 3">
            <a:extLst>
              <a:ext uri="{FF2B5EF4-FFF2-40B4-BE49-F238E27FC236}">
                <a16:creationId xmlns:a16="http://schemas.microsoft.com/office/drawing/2014/main" id="{31D95134-1D0B-4D3F-BF1A-95EC115749E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F369F21-E458-43EF-8136-91E1619BA945}"/>
              </a:ext>
            </a:extLst>
          </p:cNvPr>
          <p:cNvSpPr>
            <a:spLocks noGrp="1"/>
          </p:cNvSpPr>
          <p:nvPr>
            <p:ph type="sldNum" sz="quarter" idx="12"/>
          </p:nvPr>
        </p:nvSpPr>
        <p:spPr/>
        <p:txBody>
          <a:bodyPr/>
          <a:lstStyle/>
          <a:p>
            <a:fld id="{DE39C33A-EFCF-4D85-8257-905B9C26CE8F}" type="slidenum">
              <a:rPr lang="en-US" smtClean="0"/>
              <a:t>‹#›</a:t>
            </a:fld>
            <a:endParaRPr lang="en-US"/>
          </a:p>
        </p:txBody>
      </p:sp>
    </p:spTree>
    <p:extLst>
      <p:ext uri="{BB962C8B-B14F-4D97-AF65-F5344CB8AC3E}">
        <p14:creationId xmlns:p14="http://schemas.microsoft.com/office/powerpoint/2010/main" val="3205119178"/>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ED35F8-D18F-43AE-8262-C14B30CFE284}"/>
              </a:ext>
            </a:extLst>
          </p:cNvPr>
          <p:cNvSpPr>
            <a:spLocks noGrp="1"/>
          </p:cNvSpPr>
          <p:nvPr>
            <p:ph type="title"/>
          </p:nvPr>
        </p:nvSpPr>
        <p:spPr/>
        <p:txBody>
          <a:bodyPr/>
          <a:lstStyle/>
          <a:p>
            <a:r>
              <a:rPr lang="en-US"/>
              <a:t>Click to edit Master title style</a:t>
            </a:r>
            <a:endParaRPr lang="en-IL"/>
          </a:p>
        </p:txBody>
      </p:sp>
      <p:sp>
        <p:nvSpPr>
          <p:cNvPr id="3" name="Text Placeholder 6">
            <a:extLst>
              <a:ext uri="{FF2B5EF4-FFF2-40B4-BE49-F238E27FC236}">
                <a16:creationId xmlns:a16="http://schemas.microsoft.com/office/drawing/2014/main" id="{B11BF9F0-5B08-416E-A02E-72F62CC5689E}"/>
              </a:ext>
            </a:extLst>
          </p:cNvPr>
          <p:cNvSpPr>
            <a:spLocks noGrp="1"/>
          </p:cNvSpPr>
          <p:nvPr>
            <p:ph type="body" sz="quarter" idx="11"/>
          </p:nvPr>
        </p:nvSpPr>
        <p:spPr>
          <a:xfrm>
            <a:off x="696000" y="1626967"/>
            <a:ext cx="7740000" cy="4500000"/>
          </a:xfrm>
          <a:prstGeom prst="rect">
            <a:avLst/>
          </a:prstGeom>
        </p:spPr>
        <p:txBody>
          <a:bodyPr lIns="36000" tIns="36000" rIns="72000" bIns="36000"/>
          <a:lstStyle>
            <a:lvl1pPr indent="-360000" rtl="1">
              <a:lnSpc>
                <a:spcPct val="120000"/>
              </a:lnSpc>
              <a:spcBef>
                <a:spcPts val="600"/>
              </a:spcBef>
              <a:spcAft>
                <a:spcPts val="600"/>
              </a:spcAft>
              <a:defRPr lang="en-US" sz="2400" dirty="0" smtClean="0">
                <a:solidFill>
                  <a:srgbClr val="58585B"/>
                </a:solidFill>
                <a:latin typeface="Calibri" panose="020F0502020204030204" pitchFamily="34" charset="0"/>
                <a:ea typeface="+mn-ea"/>
                <a:cs typeface="Calibri" panose="020F0502020204030204" pitchFamily="34" charset="0"/>
              </a:defRPr>
            </a:lvl1pPr>
            <a:lvl2pPr marL="900000" rtl="1">
              <a:lnSpc>
                <a:spcPct val="120000"/>
              </a:lnSpc>
              <a:spcBef>
                <a:spcPts val="600"/>
              </a:spcBef>
              <a:spcAft>
                <a:spcPts val="600"/>
              </a:spcAft>
              <a:defRPr lang="en-US" sz="2200" dirty="0" smtClean="0">
                <a:solidFill>
                  <a:srgbClr val="58585B"/>
                </a:solidFill>
                <a:latin typeface="Calibri" panose="020F0502020204030204" pitchFamily="34" charset="0"/>
                <a:cs typeface="Calibri" panose="020F0502020204030204" pitchFamily="34" charset="0"/>
              </a:defRPr>
            </a:lvl2pPr>
            <a:lvl3pPr rtl="1">
              <a:lnSpc>
                <a:spcPct val="120000"/>
              </a:lnSpc>
              <a:spcBef>
                <a:spcPts val="600"/>
              </a:spcBef>
              <a:spcAft>
                <a:spcPts val="600"/>
              </a:spcAft>
              <a:defRPr lang="en-US" sz="2000" dirty="0" smtClean="0">
                <a:solidFill>
                  <a:srgbClr val="58585B"/>
                </a:solidFill>
                <a:latin typeface="Calibri" panose="020F0502020204030204" pitchFamily="34" charset="0"/>
                <a:cs typeface="Calibri" panose="020F0502020204030204" pitchFamily="34" charset="0"/>
              </a:defRPr>
            </a:lvl3pPr>
          </a:lstStyle>
          <a:p>
            <a:pPr marL="360000" lvl="0" indent="-432000" algn="r" rtl="1" eaLnBrk="0" fontAlgn="base" hangingPunct="0">
              <a:lnSpc>
                <a:spcPct val="150000"/>
              </a:lnSpc>
              <a:spcBef>
                <a:spcPts val="1200"/>
              </a:spcBef>
              <a:spcAft>
                <a:spcPts val="0"/>
              </a:spcAft>
              <a:buClr>
                <a:srgbClr val="DF5D27"/>
              </a:buClr>
              <a:buSzPct val="100000"/>
              <a:buFont typeface="Wingdings 2" panose="05020102010507070707" pitchFamily="18" charset="2"/>
              <a:buChar char=""/>
            </a:pPr>
            <a:r>
              <a:rPr lang="en-US"/>
              <a:t>Click to edit Master text styles</a:t>
            </a:r>
          </a:p>
          <a:p>
            <a:pPr marL="864000" lvl="1" indent="-360000" algn="r" rtl="1" eaLnBrk="0" fontAlgn="base" hangingPunct="0">
              <a:lnSpc>
                <a:spcPct val="130000"/>
              </a:lnSpc>
              <a:spcBef>
                <a:spcPts val="1200"/>
              </a:spcBef>
              <a:spcAft>
                <a:spcPts val="0"/>
              </a:spcAft>
              <a:buClr>
                <a:srgbClr val="DF5D27"/>
              </a:buClr>
              <a:buSzPct val="100000"/>
              <a:buFont typeface="Arial" panose="020B0604020202020204" pitchFamily="34" charset="0"/>
              <a:buChar char="−"/>
            </a:pPr>
            <a:r>
              <a:rPr lang="en-US"/>
              <a:t>Second level</a:t>
            </a:r>
          </a:p>
          <a:p>
            <a:pPr marL="1260000" lvl="2" indent="-360000" algn="r" rtl="1" eaLnBrk="0" fontAlgn="base" hangingPunct="0">
              <a:lnSpc>
                <a:spcPct val="130000"/>
              </a:lnSpc>
              <a:spcBef>
                <a:spcPts val="1200"/>
              </a:spcBef>
              <a:spcAft>
                <a:spcPts val="0"/>
              </a:spcAft>
              <a:buClr>
                <a:srgbClr val="DF5D27"/>
              </a:buClr>
              <a:buSzPct val="100000"/>
              <a:buFont typeface="Wingdings 2" panose="05020102010507070707" pitchFamily="18" charset="2"/>
              <a:buChar char="®"/>
            </a:pPr>
            <a:r>
              <a:rPr lang="en-US"/>
              <a:t>Third level</a:t>
            </a:r>
          </a:p>
        </p:txBody>
      </p:sp>
      <p:sp>
        <p:nvSpPr>
          <p:cNvPr id="7" name="Text Placeholder 6">
            <a:extLst>
              <a:ext uri="{FF2B5EF4-FFF2-40B4-BE49-F238E27FC236}">
                <a16:creationId xmlns:a16="http://schemas.microsoft.com/office/drawing/2014/main" id="{18D5931E-04CC-4E72-AA02-D83D0EEBAC78}"/>
              </a:ext>
            </a:extLst>
          </p:cNvPr>
          <p:cNvSpPr>
            <a:spLocks noGrp="1"/>
          </p:cNvSpPr>
          <p:nvPr>
            <p:ph type="body" sz="quarter" idx="12"/>
          </p:nvPr>
        </p:nvSpPr>
        <p:spPr>
          <a:xfrm>
            <a:off x="8760000" y="1626967"/>
            <a:ext cx="2736000" cy="4500000"/>
          </a:xfrm>
          <a:prstGeom prst="rect">
            <a:avLst/>
          </a:prstGeom>
        </p:spPr>
        <p:txBody>
          <a:bodyPr lIns="36000" tIns="108000" rIns="108000" bIns="36000"/>
          <a:lstStyle>
            <a:lvl1pPr marL="0" indent="0" rtl="1">
              <a:lnSpc>
                <a:spcPct val="130000"/>
              </a:lnSpc>
              <a:spcBef>
                <a:spcPts val="0"/>
              </a:spcBef>
              <a:spcAft>
                <a:spcPts val="0"/>
              </a:spcAft>
              <a:buFontTx/>
              <a:buNone/>
              <a:defRPr sz="2600" b="0">
                <a:solidFill>
                  <a:srgbClr val="DF5D27"/>
                </a:solidFill>
                <a:latin typeface="Calibri" panose="020F0502020204030204" pitchFamily="34" charset="0"/>
                <a:cs typeface="Calibri" panose="020F0502020204030204" pitchFamily="34" charset="0"/>
              </a:defRPr>
            </a:lvl1pPr>
          </a:lstStyle>
          <a:p>
            <a:pPr lvl="0"/>
            <a:r>
              <a:rPr lang="en-US"/>
              <a:t>Click to edit Master text styles</a:t>
            </a:r>
          </a:p>
        </p:txBody>
      </p:sp>
    </p:spTree>
    <p:extLst>
      <p:ext uri="{BB962C8B-B14F-4D97-AF65-F5344CB8AC3E}">
        <p14:creationId xmlns:p14="http://schemas.microsoft.com/office/powerpoint/2010/main" val="4245089336"/>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26000" y="910080"/>
            <a:ext cx="3060000" cy="5040000"/>
          </a:xfrm>
        </p:spPr>
        <p:txBody>
          <a:bodyPr lIns="36000" tIns="36000" rIns="36000" bIns="36000" anchor="ctr" anchorCtr="0"/>
          <a:lstStyle>
            <a:lvl1pPr>
              <a:lnSpc>
                <a:spcPct val="130000"/>
              </a:lnSpc>
              <a:defRPr sz="2600">
                <a:solidFill>
                  <a:srgbClr val="DF5D27"/>
                </a:solidFill>
              </a:defRPr>
            </a:lvl1pPr>
          </a:lstStyle>
          <a:p>
            <a:r>
              <a:rPr lang="en-US"/>
              <a:t>Click to edit Master title style</a:t>
            </a:r>
            <a:endParaRPr lang="he-IL"/>
          </a:p>
        </p:txBody>
      </p:sp>
      <p:sp>
        <p:nvSpPr>
          <p:cNvPr id="5" name="Text Placeholder 4">
            <a:extLst>
              <a:ext uri="{FF2B5EF4-FFF2-40B4-BE49-F238E27FC236}">
                <a16:creationId xmlns:a16="http://schemas.microsoft.com/office/drawing/2014/main" id="{55B835FE-E562-463B-A514-4F90EA315947}"/>
              </a:ext>
            </a:extLst>
          </p:cNvPr>
          <p:cNvSpPr>
            <a:spLocks noGrp="1"/>
          </p:cNvSpPr>
          <p:nvPr>
            <p:ph type="body" sz="quarter" idx="10"/>
          </p:nvPr>
        </p:nvSpPr>
        <p:spPr>
          <a:xfrm>
            <a:off x="4206000" y="904351"/>
            <a:ext cx="7560000" cy="5040000"/>
          </a:xfrm>
          <a:prstGeom prst="rect">
            <a:avLst/>
          </a:prstGeom>
        </p:spPr>
        <p:txBody>
          <a:bodyPr lIns="72000" tIns="36000" rIns="72000" bIns="36000"/>
          <a:lstStyle>
            <a:lvl1pPr marL="360000" indent="-360000">
              <a:lnSpc>
                <a:spcPct val="130000"/>
              </a:lnSpc>
              <a:spcBef>
                <a:spcPts val="600"/>
              </a:spcBef>
              <a:spcAft>
                <a:spcPts val="600"/>
              </a:spcAft>
              <a:buSzPct val="100000"/>
              <a:buFont typeface="Wingdings 2" panose="05020102010507070707" pitchFamily="18" charset="2"/>
              <a:buChar char=""/>
              <a:defRPr>
                <a:latin typeface="Calibri" panose="020F0502020204030204" pitchFamily="34" charset="0"/>
                <a:cs typeface="Calibri" panose="020F0502020204030204" pitchFamily="34" charset="0"/>
              </a:defRPr>
            </a:lvl1pPr>
            <a:lvl2pPr marL="900000" indent="-360000">
              <a:lnSpc>
                <a:spcPct val="130000"/>
              </a:lnSpc>
              <a:spcBef>
                <a:spcPts val="600"/>
              </a:spcBef>
              <a:spcAft>
                <a:spcPts val="600"/>
              </a:spcAft>
              <a:buSzPct val="100000"/>
              <a:defRPr sz="2200">
                <a:latin typeface="Calibri" panose="020F0502020204030204" pitchFamily="34" charset="0"/>
                <a:cs typeface="Calibri" panose="020F0502020204030204" pitchFamily="34" charset="0"/>
              </a:defRPr>
            </a:lvl2pPr>
            <a:lvl3pPr marL="1260000" indent="-360000">
              <a:lnSpc>
                <a:spcPct val="130000"/>
              </a:lnSpc>
              <a:spcBef>
                <a:spcPts val="600"/>
              </a:spcBef>
              <a:spcAft>
                <a:spcPts val="600"/>
              </a:spcAft>
              <a:buSzPct val="100000"/>
              <a:buFont typeface="Wingdings 2" panose="05020102010507070707" pitchFamily="18" charset="2"/>
              <a:buChar char="®"/>
              <a:defRPr sz="2000">
                <a:latin typeface="Calibri" panose="020F0502020204030204" pitchFamily="34" charset="0"/>
                <a:cs typeface="Calibri" panose="020F0502020204030204" pitchFamily="34" charset="0"/>
              </a:defRPr>
            </a:lvl3pPr>
            <a:lvl4pPr>
              <a:spcBef>
                <a:spcPts val="1200"/>
              </a:spcBef>
              <a:spcAft>
                <a:spcPts val="0"/>
              </a:spcAft>
              <a:defRPr sz="1800"/>
            </a:lvl4pPr>
            <a:lvl5pPr>
              <a:spcBef>
                <a:spcPts val="1200"/>
              </a:spcBef>
              <a:spcAft>
                <a:spcPts val="0"/>
              </a:spcAft>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4230337247"/>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ED35F8-D18F-43AE-8262-C14B30CFE284}"/>
              </a:ext>
            </a:extLst>
          </p:cNvPr>
          <p:cNvSpPr>
            <a:spLocks noGrp="1"/>
          </p:cNvSpPr>
          <p:nvPr>
            <p:ph type="title"/>
          </p:nvPr>
        </p:nvSpPr>
        <p:spPr>
          <a:xfrm>
            <a:off x="336000" y="104678"/>
            <a:ext cx="11520000" cy="1008000"/>
          </a:xfrm>
        </p:spPr>
        <p:txBody>
          <a:bodyPr/>
          <a:lstStyle/>
          <a:p>
            <a:r>
              <a:rPr lang="en-US"/>
              <a:t>Click to edit Master title style</a:t>
            </a:r>
            <a:endParaRPr lang="en-IL"/>
          </a:p>
        </p:txBody>
      </p:sp>
      <p:sp>
        <p:nvSpPr>
          <p:cNvPr id="3" name="Text Placeholder 6">
            <a:extLst>
              <a:ext uri="{FF2B5EF4-FFF2-40B4-BE49-F238E27FC236}">
                <a16:creationId xmlns:a16="http://schemas.microsoft.com/office/drawing/2014/main" id="{B11BF9F0-5B08-416E-A02E-72F62CC5689E}"/>
              </a:ext>
            </a:extLst>
          </p:cNvPr>
          <p:cNvSpPr>
            <a:spLocks noGrp="1"/>
          </p:cNvSpPr>
          <p:nvPr>
            <p:ph type="body" sz="quarter" idx="11"/>
          </p:nvPr>
        </p:nvSpPr>
        <p:spPr>
          <a:xfrm>
            <a:off x="4026000" y="1651171"/>
            <a:ext cx="7740000" cy="4500000"/>
          </a:xfrm>
          <a:prstGeom prst="rect">
            <a:avLst/>
          </a:prstGeom>
        </p:spPr>
        <p:txBody>
          <a:bodyPr lIns="36000" tIns="36000" rIns="72000" bIns="36000"/>
          <a:lstStyle>
            <a:lvl1pPr indent="-360000" rtl="1">
              <a:lnSpc>
                <a:spcPct val="120000"/>
              </a:lnSpc>
              <a:spcBef>
                <a:spcPts val="600"/>
              </a:spcBef>
              <a:spcAft>
                <a:spcPts val="600"/>
              </a:spcAft>
              <a:defRPr lang="en-US" sz="2400" dirty="0" smtClean="0">
                <a:solidFill>
                  <a:srgbClr val="58585B"/>
                </a:solidFill>
                <a:latin typeface="Calibri" panose="020F0502020204030204" pitchFamily="34" charset="0"/>
                <a:ea typeface="+mn-ea"/>
                <a:cs typeface="Calibri" panose="020F0502020204030204" pitchFamily="34" charset="0"/>
              </a:defRPr>
            </a:lvl1pPr>
            <a:lvl2pPr marL="900000" rtl="1">
              <a:lnSpc>
                <a:spcPct val="120000"/>
              </a:lnSpc>
              <a:spcBef>
                <a:spcPts val="600"/>
              </a:spcBef>
              <a:spcAft>
                <a:spcPts val="600"/>
              </a:spcAft>
              <a:defRPr lang="en-US" sz="2200" dirty="0" smtClean="0">
                <a:solidFill>
                  <a:srgbClr val="58585B"/>
                </a:solidFill>
                <a:latin typeface="Calibri" panose="020F0502020204030204" pitchFamily="34" charset="0"/>
                <a:cs typeface="Calibri" panose="020F0502020204030204" pitchFamily="34" charset="0"/>
              </a:defRPr>
            </a:lvl2pPr>
            <a:lvl3pPr rtl="1">
              <a:lnSpc>
                <a:spcPct val="120000"/>
              </a:lnSpc>
              <a:spcBef>
                <a:spcPts val="600"/>
              </a:spcBef>
              <a:spcAft>
                <a:spcPts val="600"/>
              </a:spcAft>
              <a:defRPr lang="en-US" sz="2000" dirty="0" smtClean="0">
                <a:solidFill>
                  <a:srgbClr val="58585B"/>
                </a:solidFill>
                <a:latin typeface="Calibri" panose="020F0502020204030204" pitchFamily="34" charset="0"/>
                <a:cs typeface="Calibri" panose="020F0502020204030204" pitchFamily="34" charset="0"/>
              </a:defRPr>
            </a:lvl3pPr>
          </a:lstStyle>
          <a:p>
            <a:pPr marL="360000" lvl="0" indent="-432000" algn="r" rtl="1" eaLnBrk="0" fontAlgn="base" hangingPunct="0">
              <a:lnSpc>
                <a:spcPct val="150000"/>
              </a:lnSpc>
              <a:spcBef>
                <a:spcPts val="1200"/>
              </a:spcBef>
              <a:spcAft>
                <a:spcPts val="0"/>
              </a:spcAft>
              <a:buClr>
                <a:srgbClr val="DF5D27"/>
              </a:buClr>
              <a:buSzPct val="100000"/>
              <a:buFont typeface="Wingdings 2" panose="05020102010507070707" pitchFamily="18" charset="2"/>
              <a:buChar char=""/>
            </a:pPr>
            <a:r>
              <a:rPr lang="en-US"/>
              <a:t>Click to edit Master text styles</a:t>
            </a:r>
          </a:p>
          <a:p>
            <a:pPr marL="864000" lvl="1" indent="-360000" algn="r" rtl="1" eaLnBrk="0" fontAlgn="base" hangingPunct="0">
              <a:lnSpc>
                <a:spcPct val="130000"/>
              </a:lnSpc>
              <a:spcBef>
                <a:spcPts val="1200"/>
              </a:spcBef>
              <a:spcAft>
                <a:spcPts val="0"/>
              </a:spcAft>
              <a:buClr>
                <a:srgbClr val="DF5D27"/>
              </a:buClr>
              <a:buSzPct val="100000"/>
              <a:buFont typeface="Arial" panose="020B0604020202020204" pitchFamily="34" charset="0"/>
              <a:buChar char="−"/>
            </a:pPr>
            <a:r>
              <a:rPr lang="en-US"/>
              <a:t>Second level</a:t>
            </a:r>
          </a:p>
          <a:p>
            <a:pPr marL="1260000" lvl="2" indent="-360000" algn="r" rtl="1" eaLnBrk="0" fontAlgn="base" hangingPunct="0">
              <a:lnSpc>
                <a:spcPct val="130000"/>
              </a:lnSpc>
              <a:spcBef>
                <a:spcPts val="1200"/>
              </a:spcBef>
              <a:spcAft>
                <a:spcPts val="0"/>
              </a:spcAft>
              <a:buClr>
                <a:srgbClr val="DF5D27"/>
              </a:buClr>
              <a:buSzPct val="100000"/>
              <a:buFont typeface="Wingdings 2" panose="05020102010507070707" pitchFamily="18" charset="2"/>
              <a:buChar char="®"/>
            </a:pPr>
            <a:r>
              <a:rPr lang="en-US"/>
              <a:t>Third level</a:t>
            </a:r>
          </a:p>
        </p:txBody>
      </p:sp>
      <p:sp>
        <p:nvSpPr>
          <p:cNvPr id="5" name="Text Placeholder 4">
            <a:extLst>
              <a:ext uri="{FF2B5EF4-FFF2-40B4-BE49-F238E27FC236}">
                <a16:creationId xmlns:a16="http://schemas.microsoft.com/office/drawing/2014/main" id="{627113AE-2D11-43DB-93D9-7DA5DB49D941}"/>
              </a:ext>
            </a:extLst>
          </p:cNvPr>
          <p:cNvSpPr>
            <a:spLocks noGrp="1"/>
          </p:cNvSpPr>
          <p:nvPr>
            <p:ph type="body" sz="quarter" idx="12"/>
          </p:nvPr>
        </p:nvSpPr>
        <p:spPr>
          <a:xfrm>
            <a:off x="426000" y="1651171"/>
            <a:ext cx="2700000" cy="4500000"/>
          </a:xfrm>
          <a:prstGeom prst="rect">
            <a:avLst/>
          </a:prstGeom>
        </p:spPr>
        <p:txBody>
          <a:bodyPr lIns="36000" tIns="36000" rIns="72000" bIns="36000" anchor="ctr" anchorCtr="0"/>
          <a:lstStyle>
            <a:lvl1pPr marL="0" indent="0">
              <a:lnSpc>
                <a:spcPct val="130000"/>
              </a:lnSpc>
              <a:spcBef>
                <a:spcPts val="0"/>
              </a:spcBef>
              <a:spcAft>
                <a:spcPts val="0"/>
              </a:spcAft>
              <a:buFontTx/>
              <a:buNone/>
              <a:defRPr sz="2600">
                <a:solidFill>
                  <a:srgbClr val="DF5D27"/>
                </a:solidFill>
                <a:latin typeface="Calibri" panose="020F0502020204030204" pitchFamily="34" charset="0"/>
                <a:cs typeface="Calibri" panose="020F0502020204030204" pitchFamily="34" charset="0"/>
              </a:defRPr>
            </a:lvl1pPr>
          </a:lstStyle>
          <a:p>
            <a:pPr lvl="0"/>
            <a:r>
              <a:rPr lang="en-US"/>
              <a:t>Click to edit Master text styles</a:t>
            </a:r>
          </a:p>
        </p:txBody>
      </p:sp>
    </p:spTree>
    <p:extLst>
      <p:ext uri="{BB962C8B-B14F-4D97-AF65-F5344CB8AC3E}">
        <p14:creationId xmlns:p14="http://schemas.microsoft.com/office/powerpoint/2010/main" val="792364213"/>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87AFEBE3-1FBD-476A-90C7-E5616AC66EC8}"/>
              </a:ext>
            </a:extLst>
          </p:cNvPr>
          <p:cNvSpPr>
            <a:spLocks noGrp="1"/>
          </p:cNvSpPr>
          <p:nvPr>
            <p:ph type="pic" sz="quarter" idx="10"/>
          </p:nvPr>
        </p:nvSpPr>
        <p:spPr>
          <a:xfrm>
            <a:off x="8412000" y="0"/>
            <a:ext cx="3780000" cy="6858000"/>
          </a:xfrm>
          <a:prstGeom prst="rect">
            <a:avLst/>
          </a:prstGeom>
        </p:spPr>
        <p:txBody>
          <a:bodyPr lIns="36000" tIns="36000" rIns="36000" bIns="1764000" anchor="b" anchorCtr="0"/>
          <a:lstStyle>
            <a:lvl1pPr marL="0" indent="0" algn="ctr">
              <a:buFontTx/>
              <a:buNone/>
              <a:defRPr>
                <a:latin typeface="Calibri" panose="020F0502020204030204" pitchFamily="34" charset="0"/>
                <a:cs typeface="Calibri" panose="020F0502020204030204" pitchFamily="34" charset="0"/>
              </a:defRPr>
            </a:lvl1pPr>
          </a:lstStyle>
          <a:p>
            <a:endParaRPr lang="en-IL"/>
          </a:p>
        </p:txBody>
      </p:sp>
      <p:sp>
        <p:nvSpPr>
          <p:cNvPr id="10" name="Text Placeholder 9">
            <a:extLst>
              <a:ext uri="{FF2B5EF4-FFF2-40B4-BE49-F238E27FC236}">
                <a16:creationId xmlns:a16="http://schemas.microsoft.com/office/drawing/2014/main" id="{153B7BAC-A078-4C28-A024-6DB5443C8E41}"/>
              </a:ext>
            </a:extLst>
          </p:cNvPr>
          <p:cNvSpPr>
            <a:spLocks noGrp="1"/>
          </p:cNvSpPr>
          <p:nvPr>
            <p:ph type="body" sz="quarter" idx="11"/>
          </p:nvPr>
        </p:nvSpPr>
        <p:spPr>
          <a:xfrm>
            <a:off x="8682000" y="567489"/>
            <a:ext cx="3240000" cy="2880000"/>
          </a:xfrm>
          <a:prstGeom prst="rect">
            <a:avLst/>
          </a:prstGeom>
        </p:spPr>
        <p:txBody>
          <a:bodyPr lIns="72000" tIns="36000" rIns="72000" bIns="36000"/>
          <a:lstStyle>
            <a:lvl1pPr marL="0" indent="0">
              <a:lnSpc>
                <a:spcPct val="130000"/>
              </a:lnSpc>
              <a:spcBef>
                <a:spcPts val="0"/>
              </a:spcBef>
              <a:spcAft>
                <a:spcPts val="0"/>
              </a:spcAft>
              <a:buFontTx/>
              <a:buNone/>
              <a:defRPr sz="2600" b="1">
                <a:effectLst/>
                <a:latin typeface="Calibri" panose="020F0502020204030204" pitchFamily="34" charset="0"/>
                <a:cs typeface="Calibri" panose="020F0502020204030204" pitchFamily="34" charset="0"/>
              </a:defRPr>
            </a:lvl1pPr>
          </a:lstStyle>
          <a:p>
            <a:pPr lvl="0"/>
            <a:r>
              <a:rPr lang="en-US"/>
              <a:t>Click to edit Master text styles</a:t>
            </a:r>
          </a:p>
        </p:txBody>
      </p:sp>
      <p:sp>
        <p:nvSpPr>
          <p:cNvPr id="5" name="Text Placeholder 4">
            <a:extLst>
              <a:ext uri="{FF2B5EF4-FFF2-40B4-BE49-F238E27FC236}">
                <a16:creationId xmlns:a16="http://schemas.microsoft.com/office/drawing/2014/main" id="{10FDBC1E-BCB8-436A-BAC1-297557F317B6}"/>
              </a:ext>
            </a:extLst>
          </p:cNvPr>
          <p:cNvSpPr>
            <a:spLocks noGrp="1"/>
          </p:cNvSpPr>
          <p:nvPr>
            <p:ph type="body" sz="quarter" idx="12"/>
          </p:nvPr>
        </p:nvSpPr>
        <p:spPr>
          <a:xfrm>
            <a:off x="422132" y="567489"/>
            <a:ext cx="7560000" cy="5760000"/>
          </a:xfrm>
          <a:prstGeom prst="rect">
            <a:avLst/>
          </a:prstGeom>
        </p:spPr>
        <p:txBody>
          <a:bodyPr/>
          <a:lstStyle>
            <a:lvl1pPr marL="360000" indent="-360000">
              <a:lnSpc>
                <a:spcPct val="130000"/>
              </a:lnSpc>
              <a:spcBef>
                <a:spcPts val="600"/>
              </a:spcBef>
              <a:spcAft>
                <a:spcPts val="600"/>
              </a:spcAft>
              <a:buSzPct val="100000"/>
              <a:buFont typeface="Wingdings 2" panose="05020102010507070707" pitchFamily="18" charset="2"/>
              <a:buChar char=""/>
              <a:defRPr lang="en-US" sz="2400" dirty="0">
                <a:solidFill>
                  <a:srgbClr val="58585B"/>
                </a:solidFill>
                <a:latin typeface="Calibri" panose="020F0502020204030204" pitchFamily="34" charset="0"/>
                <a:ea typeface="+mn-ea"/>
                <a:cs typeface="Calibri" panose="020F0502020204030204" pitchFamily="34" charset="0"/>
              </a:defRPr>
            </a:lvl1pPr>
            <a:lvl2pPr marL="900000" indent="-360000">
              <a:lnSpc>
                <a:spcPct val="130000"/>
              </a:lnSpc>
              <a:spcBef>
                <a:spcPts val="600"/>
              </a:spcBef>
              <a:spcAft>
                <a:spcPts val="600"/>
              </a:spcAft>
              <a:buSzPct val="100000"/>
              <a:buFont typeface="Tahoma" panose="020B0604030504040204" pitchFamily="34" charset="0"/>
              <a:buChar char="‒"/>
              <a:defRPr sz="2200">
                <a:latin typeface="Calibri" panose="020F0502020204030204" pitchFamily="34" charset="0"/>
                <a:cs typeface="Calibri" panose="020F0502020204030204" pitchFamily="34" charset="0"/>
              </a:defRPr>
            </a:lvl2pPr>
            <a:lvl3pPr marL="1260000" indent="-360000">
              <a:lnSpc>
                <a:spcPct val="130000"/>
              </a:lnSpc>
              <a:spcBef>
                <a:spcPts val="600"/>
              </a:spcBef>
              <a:spcAft>
                <a:spcPts val="600"/>
              </a:spcAft>
              <a:buSzPct val="100000"/>
              <a:buFont typeface="Wingdings 2" panose="05020102010507070707" pitchFamily="18" charset="2"/>
              <a:buChar char="®"/>
              <a:defRPr sz="2000">
                <a:latin typeface="Calibri" panose="020F0502020204030204" pitchFamily="34" charset="0"/>
                <a:cs typeface="Calibri" panose="020F0502020204030204" pitchFamily="34" charset="0"/>
              </a:defRPr>
            </a:lvl3pPr>
          </a:lstStyle>
          <a:p>
            <a:pPr marL="360000" lvl="0" indent="-432000" algn="r" rtl="1" eaLnBrk="0" fontAlgn="base" hangingPunct="0">
              <a:lnSpc>
                <a:spcPct val="150000"/>
              </a:lnSpc>
              <a:spcBef>
                <a:spcPts val="1200"/>
              </a:spcBef>
              <a:spcAft>
                <a:spcPts val="0"/>
              </a:spcAft>
              <a:buClr>
                <a:srgbClr val="DF5D27"/>
              </a:buClr>
              <a:buSzPct val="100000"/>
              <a:buFont typeface="Wingdings 2" panose="05020102010507070707" pitchFamily="18" charset="2"/>
              <a:buChar char=""/>
            </a:pPr>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549566345"/>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6_Custom Layout">
    <p:spTree>
      <p:nvGrpSpPr>
        <p:cNvPr id="1" name=""/>
        <p:cNvGrpSpPr/>
        <p:nvPr/>
      </p:nvGrpSpPr>
      <p:grpSpPr>
        <a:xfrm>
          <a:off x="0" y="0"/>
          <a:ext cx="0" cy="0"/>
          <a:chOff x="0" y="0"/>
          <a:chExt cx="0" cy="0"/>
        </a:xfrm>
      </p:grpSpPr>
      <p:sp>
        <p:nvSpPr>
          <p:cNvPr id="5" name="Picture Placeholder 3">
            <a:extLst>
              <a:ext uri="{FF2B5EF4-FFF2-40B4-BE49-F238E27FC236}">
                <a16:creationId xmlns:a16="http://schemas.microsoft.com/office/drawing/2014/main" id="{91E95E5C-C4D1-4972-82F7-BF47473C5052}"/>
              </a:ext>
            </a:extLst>
          </p:cNvPr>
          <p:cNvSpPr>
            <a:spLocks noGrp="1"/>
          </p:cNvSpPr>
          <p:nvPr>
            <p:ph type="pic" sz="quarter" idx="10"/>
          </p:nvPr>
        </p:nvSpPr>
        <p:spPr>
          <a:xfrm>
            <a:off x="0" y="0"/>
            <a:ext cx="3780000" cy="6858000"/>
          </a:xfrm>
          <a:prstGeom prst="rect">
            <a:avLst/>
          </a:prstGeom>
        </p:spPr>
        <p:txBody>
          <a:bodyPr lIns="36000" tIns="36000" rIns="36000" bIns="1764000" anchor="b" anchorCtr="0"/>
          <a:lstStyle>
            <a:lvl1pPr marL="0" indent="0" algn="ctr">
              <a:buFontTx/>
              <a:buNone/>
              <a:defRPr>
                <a:latin typeface="Calibri" panose="020F0502020204030204" pitchFamily="34" charset="0"/>
                <a:cs typeface="Calibri" panose="020F0502020204030204" pitchFamily="34" charset="0"/>
              </a:defRPr>
            </a:lvl1pPr>
          </a:lstStyle>
          <a:p>
            <a:endParaRPr lang="en-IL"/>
          </a:p>
        </p:txBody>
      </p:sp>
      <p:sp>
        <p:nvSpPr>
          <p:cNvPr id="6" name="Text Placeholder 9">
            <a:extLst>
              <a:ext uri="{FF2B5EF4-FFF2-40B4-BE49-F238E27FC236}">
                <a16:creationId xmlns:a16="http://schemas.microsoft.com/office/drawing/2014/main" id="{2F32A9CE-4312-4053-BC76-6169BD6582A0}"/>
              </a:ext>
            </a:extLst>
          </p:cNvPr>
          <p:cNvSpPr>
            <a:spLocks noGrp="1"/>
          </p:cNvSpPr>
          <p:nvPr>
            <p:ph type="body" sz="quarter" idx="11"/>
          </p:nvPr>
        </p:nvSpPr>
        <p:spPr>
          <a:xfrm>
            <a:off x="270000" y="567489"/>
            <a:ext cx="3240000" cy="2880000"/>
          </a:xfrm>
          <a:prstGeom prst="rect">
            <a:avLst/>
          </a:prstGeom>
        </p:spPr>
        <p:txBody>
          <a:bodyPr lIns="72000" tIns="36000" rIns="72000" bIns="36000"/>
          <a:lstStyle>
            <a:lvl1pPr marL="0" indent="0">
              <a:lnSpc>
                <a:spcPct val="130000"/>
              </a:lnSpc>
              <a:spcBef>
                <a:spcPts val="0"/>
              </a:spcBef>
              <a:spcAft>
                <a:spcPts val="0"/>
              </a:spcAft>
              <a:buFontTx/>
              <a:buNone/>
              <a:defRPr sz="2600" b="1">
                <a:effectLst/>
                <a:latin typeface="Calibri" panose="020F0502020204030204" pitchFamily="34" charset="0"/>
                <a:cs typeface="Calibri" panose="020F0502020204030204" pitchFamily="34" charset="0"/>
              </a:defRPr>
            </a:lvl1pPr>
          </a:lstStyle>
          <a:p>
            <a:pPr lvl="0"/>
            <a:r>
              <a:rPr lang="en-US"/>
              <a:t>Click to edit Master text styles</a:t>
            </a:r>
          </a:p>
        </p:txBody>
      </p:sp>
      <p:sp>
        <p:nvSpPr>
          <p:cNvPr id="8" name="Text Placeholder 4">
            <a:extLst>
              <a:ext uri="{FF2B5EF4-FFF2-40B4-BE49-F238E27FC236}">
                <a16:creationId xmlns:a16="http://schemas.microsoft.com/office/drawing/2014/main" id="{672AFACA-BF86-4320-BCAF-9843887A8DA4}"/>
              </a:ext>
            </a:extLst>
          </p:cNvPr>
          <p:cNvSpPr>
            <a:spLocks noGrp="1"/>
          </p:cNvSpPr>
          <p:nvPr>
            <p:ph type="body" sz="quarter" idx="12"/>
          </p:nvPr>
        </p:nvSpPr>
        <p:spPr>
          <a:xfrm>
            <a:off x="4206731" y="567489"/>
            <a:ext cx="7560000" cy="5760000"/>
          </a:xfrm>
          <a:prstGeom prst="rect">
            <a:avLst/>
          </a:prstGeom>
        </p:spPr>
        <p:txBody>
          <a:bodyPr/>
          <a:lstStyle>
            <a:lvl1pPr marL="360000" indent="-360000">
              <a:lnSpc>
                <a:spcPct val="130000"/>
              </a:lnSpc>
              <a:spcBef>
                <a:spcPts val="600"/>
              </a:spcBef>
              <a:spcAft>
                <a:spcPts val="600"/>
              </a:spcAft>
              <a:buSzPct val="100000"/>
              <a:buFont typeface="Wingdings 2" panose="05020102010507070707" pitchFamily="18" charset="2"/>
              <a:buChar char=""/>
              <a:defRPr lang="en-US" sz="2400" dirty="0">
                <a:solidFill>
                  <a:srgbClr val="58585B"/>
                </a:solidFill>
                <a:latin typeface="Calibri" panose="020F0502020204030204" pitchFamily="34" charset="0"/>
                <a:ea typeface="+mn-ea"/>
                <a:cs typeface="Calibri" panose="020F0502020204030204" pitchFamily="34" charset="0"/>
              </a:defRPr>
            </a:lvl1pPr>
            <a:lvl2pPr marL="900000" indent="-360000">
              <a:lnSpc>
                <a:spcPct val="130000"/>
              </a:lnSpc>
              <a:spcBef>
                <a:spcPts val="600"/>
              </a:spcBef>
              <a:spcAft>
                <a:spcPts val="600"/>
              </a:spcAft>
              <a:buSzPct val="100000"/>
              <a:buFont typeface="Tahoma" panose="020B0604030504040204" pitchFamily="34" charset="0"/>
              <a:buChar char="‒"/>
              <a:defRPr sz="2200">
                <a:latin typeface="Calibri" panose="020F0502020204030204" pitchFamily="34" charset="0"/>
                <a:cs typeface="Calibri" panose="020F0502020204030204" pitchFamily="34" charset="0"/>
              </a:defRPr>
            </a:lvl2pPr>
            <a:lvl3pPr marL="1260000" indent="-360000">
              <a:lnSpc>
                <a:spcPct val="130000"/>
              </a:lnSpc>
              <a:spcBef>
                <a:spcPts val="600"/>
              </a:spcBef>
              <a:spcAft>
                <a:spcPts val="600"/>
              </a:spcAft>
              <a:buSzPct val="100000"/>
              <a:buFont typeface="Wingdings 2" panose="05020102010507070707" pitchFamily="18" charset="2"/>
              <a:buChar char="®"/>
              <a:defRPr sz="2000">
                <a:latin typeface="Calibri" panose="020F0502020204030204" pitchFamily="34" charset="0"/>
                <a:cs typeface="Calibri" panose="020F0502020204030204" pitchFamily="34" charset="0"/>
              </a:defRPr>
            </a:lvl3pPr>
          </a:lstStyle>
          <a:p>
            <a:pPr marL="360000" lvl="0" indent="-432000" algn="r" rtl="1" eaLnBrk="0" fontAlgn="base" hangingPunct="0">
              <a:lnSpc>
                <a:spcPct val="150000"/>
              </a:lnSpc>
              <a:spcBef>
                <a:spcPts val="1200"/>
              </a:spcBef>
              <a:spcAft>
                <a:spcPts val="0"/>
              </a:spcAft>
              <a:buClr>
                <a:srgbClr val="DF5D27"/>
              </a:buClr>
              <a:buSzPct val="100000"/>
              <a:buFont typeface="Wingdings 2" panose="05020102010507070707" pitchFamily="18" charset="2"/>
              <a:buChar char=""/>
            </a:pPr>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225259198"/>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3_Title Slide">
    <p:spTree>
      <p:nvGrpSpPr>
        <p:cNvPr id="1" name=""/>
        <p:cNvGrpSpPr/>
        <p:nvPr/>
      </p:nvGrpSpPr>
      <p:grpSpPr>
        <a:xfrm>
          <a:off x="0" y="0"/>
          <a:ext cx="0" cy="0"/>
          <a:chOff x="0" y="0"/>
          <a:chExt cx="0" cy="0"/>
        </a:xfrm>
      </p:grpSpPr>
      <p:sp>
        <p:nvSpPr>
          <p:cNvPr id="7" name="TextBox 6"/>
          <p:cNvSpPr txBox="1"/>
          <p:nvPr userDrawn="1"/>
        </p:nvSpPr>
        <p:spPr>
          <a:xfrm>
            <a:off x="0" y="6405182"/>
            <a:ext cx="12192000" cy="428185"/>
          </a:xfrm>
          <a:prstGeom prst="rect">
            <a:avLst/>
          </a:prstGeom>
          <a:solidFill>
            <a:schemeClr val="bg1"/>
          </a:solidFill>
        </p:spPr>
        <p:txBody>
          <a:bodyPr wrap="square" lIns="36000" tIns="36000" rIns="36000" bIns="36000" rtlCol="1">
            <a:noAutofit/>
          </a:bodyPr>
          <a:lstStyle/>
          <a:p>
            <a:pPr algn="ctr">
              <a:lnSpc>
                <a:spcPct val="110000"/>
              </a:lnSpc>
            </a:pPr>
            <a:endParaRPr lang="en-US" sz="700">
              <a:solidFill>
                <a:srgbClr val="A3A3A3"/>
              </a:solidFill>
              <a:latin typeface="Calibri" panose="020F0502020204030204" pitchFamily="34" charset="0"/>
              <a:cs typeface="Calibri" panose="020F0502020204030204" pitchFamily="34" charset="0"/>
            </a:endParaRPr>
          </a:p>
        </p:txBody>
      </p:sp>
      <p:sp>
        <p:nvSpPr>
          <p:cNvPr id="15" name="TextBox 14"/>
          <p:cNvSpPr txBox="1"/>
          <p:nvPr userDrawn="1"/>
        </p:nvSpPr>
        <p:spPr>
          <a:xfrm>
            <a:off x="165465" y="6405182"/>
            <a:ext cx="11861075" cy="452818"/>
          </a:xfrm>
          <a:prstGeom prst="rect">
            <a:avLst/>
          </a:prstGeom>
          <a:noFill/>
        </p:spPr>
        <p:txBody>
          <a:bodyPr wrap="square" lIns="36000" tIns="36000" rIns="36000" bIns="36000" rtlCol="1" anchor="ctr" anchorCtr="0">
            <a:noAutofit/>
          </a:bodyPr>
          <a:lstStyle/>
          <a:p>
            <a:pPr algn="ctr" rtl="1">
              <a:lnSpc>
                <a:spcPct val="110000"/>
              </a:lnSpc>
            </a:pPr>
            <a:r>
              <a:rPr lang="he-IL" sz="900">
                <a:solidFill>
                  <a:prstClr val="white">
                    <a:lumMod val="65000"/>
                  </a:prstClr>
                </a:solidFill>
                <a:latin typeface="Calibri" panose="020F0502020204030204" pitchFamily="34" charset="0"/>
                <a:cs typeface="Calibri" panose="020F0502020204030204" pitchFamily="34" charset="0"/>
              </a:rPr>
              <a:t>מידע סודי-מסחרי, כל הזכויות שמורות </a:t>
            </a:r>
            <a:r>
              <a:rPr lang="he-IL" sz="900" err="1">
                <a:solidFill>
                  <a:prstClr val="white">
                    <a:lumMod val="65000"/>
                  </a:prstClr>
                </a:solidFill>
                <a:latin typeface="Calibri" panose="020F0502020204030204" pitchFamily="34" charset="0"/>
                <a:cs typeface="Calibri" panose="020F0502020204030204" pitchFamily="34" charset="0"/>
              </a:rPr>
              <a:t>לשלדור</a:t>
            </a:r>
            <a:r>
              <a:rPr lang="he-IL" sz="900">
                <a:solidFill>
                  <a:prstClr val="white">
                    <a:lumMod val="65000"/>
                  </a:prstClr>
                </a:solidFill>
                <a:latin typeface="Calibri" panose="020F0502020204030204" pitchFamily="34" charset="0"/>
                <a:cs typeface="Calibri" panose="020F0502020204030204" pitchFamily="34" charset="0"/>
              </a:rPr>
              <a:t> בע"מ.</a:t>
            </a:r>
            <a:br>
              <a:rPr lang="he-IL" sz="900">
                <a:solidFill>
                  <a:prstClr val="white">
                    <a:lumMod val="65000"/>
                  </a:prstClr>
                </a:solidFill>
                <a:latin typeface="Calibri" panose="020F0502020204030204" pitchFamily="34" charset="0"/>
                <a:cs typeface="Calibri" panose="020F0502020204030204" pitchFamily="34" charset="0"/>
              </a:rPr>
            </a:br>
            <a:r>
              <a:rPr lang="he-IL" sz="900">
                <a:solidFill>
                  <a:prstClr val="white">
                    <a:lumMod val="65000"/>
                  </a:prstClr>
                </a:solidFill>
                <a:latin typeface="Calibri" panose="020F0502020204030204" pitchFamily="34" charset="0"/>
                <a:cs typeface="Calibri" panose="020F0502020204030204" pitchFamily="34" charset="0"/>
              </a:rPr>
              <a:t>אין  למסור או להפיץ מצגת זו והמידע הכלול בה לגורם כלשהו מחוץ להנהלת בנק הפועלים, אין להעתיקם, לשכפלם, לגלותם או לעשות בהם כל שימוש אחר, זולת שימוש פנימי על ידי הנהלת בנק הפועלים לצורך ההתקשרות עם שלדור, אלא אם ניתנה לכך הסכמתה מראש  של שלדור.</a:t>
            </a:r>
          </a:p>
        </p:txBody>
      </p:sp>
      <p:cxnSp>
        <p:nvCxnSpPr>
          <p:cNvPr id="16" name="Straight Connector 8"/>
          <p:cNvCxnSpPr/>
          <p:nvPr userDrawn="1"/>
        </p:nvCxnSpPr>
        <p:spPr>
          <a:xfrm>
            <a:off x="165465" y="6383389"/>
            <a:ext cx="11861075" cy="0"/>
          </a:xfrm>
          <a:prstGeom prst="line">
            <a:avLst/>
          </a:prstGeom>
          <a:ln>
            <a:solidFill>
              <a:schemeClr val="bg1">
                <a:lumMod val="75000"/>
              </a:schemeClr>
            </a:solidFill>
          </a:ln>
        </p:spPr>
        <p:style>
          <a:lnRef idx="1">
            <a:schemeClr val="accent3"/>
          </a:lnRef>
          <a:fillRef idx="0">
            <a:schemeClr val="accent3"/>
          </a:fillRef>
          <a:effectRef idx="0">
            <a:schemeClr val="accent3"/>
          </a:effectRef>
          <a:fontRef idx="minor">
            <a:schemeClr val="tx1"/>
          </a:fontRef>
        </p:style>
      </p:cxnSp>
      <p:grpSp>
        <p:nvGrpSpPr>
          <p:cNvPr id="13" name="קבוצה 9">
            <a:extLst>
              <a:ext uri="{FF2B5EF4-FFF2-40B4-BE49-F238E27FC236}">
                <a16:creationId xmlns:a16="http://schemas.microsoft.com/office/drawing/2014/main" id="{9F3197E5-D79E-4B86-B18A-F62113AF0B22}"/>
              </a:ext>
            </a:extLst>
          </p:cNvPr>
          <p:cNvGrpSpPr/>
          <p:nvPr userDrawn="1"/>
        </p:nvGrpSpPr>
        <p:grpSpPr>
          <a:xfrm>
            <a:off x="7516146" y="0"/>
            <a:ext cx="3599220" cy="5961185"/>
            <a:chOff x="5248042" y="0"/>
            <a:chExt cx="3599220" cy="5961185"/>
          </a:xfrm>
        </p:grpSpPr>
        <p:sp>
          <p:nvSpPr>
            <p:cNvPr id="14" name="משולש שווה שוקיים 13">
              <a:extLst>
                <a:ext uri="{FF2B5EF4-FFF2-40B4-BE49-F238E27FC236}">
                  <a16:creationId xmlns:a16="http://schemas.microsoft.com/office/drawing/2014/main" id="{28033C3E-61A8-43CE-ACEB-E93076690AF8}"/>
                </a:ext>
              </a:extLst>
            </p:cNvPr>
            <p:cNvSpPr/>
            <p:nvPr/>
          </p:nvSpPr>
          <p:spPr bwMode="auto">
            <a:xfrm>
              <a:off x="5248042" y="1740876"/>
              <a:ext cx="3599220" cy="4220309"/>
            </a:xfrm>
            <a:custGeom>
              <a:avLst/>
              <a:gdLst>
                <a:gd name="connsiteX0" fmla="*/ 0 w 3599220"/>
                <a:gd name="connsiteY0" fmla="*/ 4220309 h 4220309"/>
                <a:gd name="connsiteX1" fmla="*/ 1799610 w 3599220"/>
                <a:gd name="connsiteY1" fmla="*/ 0 h 4220309"/>
                <a:gd name="connsiteX2" fmla="*/ 3599220 w 3599220"/>
                <a:gd name="connsiteY2" fmla="*/ 4220309 h 4220309"/>
                <a:gd name="connsiteX3" fmla="*/ 0 w 3599220"/>
                <a:gd name="connsiteY3" fmla="*/ 4220309 h 4220309"/>
                <a:gd name="connsiteX0" fmla="*/ 0 w 3599220"/>
                <a:gd name="connsiteY0" fmla="*/ 4220309 h 4220309"/>
                <a:gd name="connsiteX1" fmla="*/ 1799610 w 3599220"/>
                <a:gd name="connsiteY1" fmla="*/ 0 h 4220309"/>
                <a:gd name="connsiteX2" fmla="*/ 3599220 w 3599220"/>
                <a:gd name="connsiteY2" fmla="*/ 4220309 h 4220309"/>
                <a:gd name="connsiteX3" fmla="*/ 0 w 3599220"/>
                <a:gd name="connsiteY3" fmla="*/ 4220309 h 4220309"/>
                <a:gd name="connsiteX0" fmla="*/ 0 w 3599220"/>
                <a:gd name="connsiteY0" fmla="*/ 4220309 h 4220309"/>
                <a:gd name="connsiteX1" fmla="*/ 1799610 w 3599220"/>
                <a:gd name="connsiteY1" fmla="*/ 0 h 4220309"/>
                <a:gd name="connsiteX2" fmla="*/ 3599220 w 3599220"/>
                <a:gd name="connsiteY2" fmla="*/ 4220309 h 4220309"/>
                <a:gd name="connsiteX3" fmla="*/ 0 w 3599220"/>
                <a:gd name="connsiteY3" fmla="*/ 4220309 h 4220309"/>
                <a:gd name="connsiteX0" fmla="*/ 0 w 3599220"/>
                <a:gd name="connsiteY0" fmla="*/ 4220309 h 4220309"/>
                <a:gd name="connsiteX1" fmla="*/ 1799610 w 3599220"/>
                <a:gd name="connsiteY1" fmla="*/ 0 h 4220309"/>
                <a:gd name="connsiteX2" fmla="*/ 3599220 w 3599220"/>
                <a:gd name="connsiteY2" fmla="*/ 4220309 h 4220309"/>
                <a:gd name="connsiteX3" fmla="*/ 0 w 3599220"/>
                <a:gd name="connsiteY3" fmla="*/ 4220309 h 4220309"/>
                <a:gd name="connsiteX0" fmla="*/ 0 w 3599220"/>
                <a:gd name="connsiteY0" fmla="*/ 4220309 h 4220309"/>
                <a:gd name="connsiteX1" fmla="*/ 1799610 w 3599220"/>
                <a:gd name="connsiteY1" fmla="*/ 0 h 4220309"/>
                <a:gd name="connsiteX2" fmla="*/ 3599220 w 3599220"/>
                <a:gd name="connsiteY2" fmla="*/ 4220309 h 4220309"/>
                <a:gd name="connsiteX3" fmla="*/ 0 w 3599220"/>
                <a:gd name="connsiteY3" fmla="*/ 4220309 h 4220309"/>
                <a:gd name="connsiteX0" fmla="*/ 0 w 3599220"/>
                <a:gd name="connsiteY0" fmla="*/ 4220309 h 4220309"/>
                <a:gd name="connsiteX1" fmla="*/ 1799610 w 3599220"/>
                <a:gd name="connsiteY1" fmla="*/ 0 h 4220309"/>
                <a:gd name="connsiteX2" fmla="*/ 3599220 w 3599220"/>
                <a:gd name="connsiteY2" fmla="*/ 4220309 h 4220309"/>
                <a:gd name="connsiteX3" fmla="*/ 0 w 3599220"/>
                <a:gd name="connsiteY3" fmla="*/ 4220309 h 4220309"/>
                <a:gd name="connsiteX0" fmla="*/ 0 w 3599220"/>
                <a:gd name="connsiteY0" fmla="*/ 4220309 h 4220309"/>
                <a:gd name="connsiteX1" fmla="*/ 1799610 w 3599220"/>
                <a:gd name="connsiteY1" fmla="*/ 0 h 4220309"/>
                <a:gd name="connsiteX2" fmla="*/ 3599220 w 3599220"/>
                <a:gd name="connsiteY2" fmla="*/ 4220309 h 4220309"/>
                <a:gd name="connsiteX3" fmla="*/ 0 w 3599220"/>
                <a:gd name="connsiteY3" fmla="*/ 4220309 h 4220309"/>
                <a:gd name="connsiteX0" fmla="*/ 0 w 3599220"/>
                <a:gd name="connsiteY0" fmla="*/ 4220309 h 4220309"/>
                <a:gd name="connsiteX1" fmla="*/ 1799610 w 3599220"/>
                <a:gd name="connsiteY1" fmla="*/ 0 h 4220309"/>
                <a:gd name="connsiteX2" fmla="*/ 3599220 w 3599220"/>
                <a:gd name="connsiteY2" fmla="*/ 4220309 h 4220309"/>
                <a:gd name="connsiteX3" fmla="*/ 0 w 3599220"/>
                <a:gd name="connsiteY3" fmla="*/ 4220309 h 4220309"/>
              </a:gdLst>
              <a:ahLst/>
              <a:cxnLst>
                <a:cxn ang="0">
                  <a:pos x="connsiteX0" y="connsiteY0"/>
                </a:cxn>
                <a:cxn ang="0">
                  <a:pos x="connsiteX1" y="connsiteY1"/>
                </a:cxn>
                <a:cxn ang="0">
                  <a:pos x="connsiteX2" y="connsiteY2"/>
                </a:cxn>
                <a:cxn ang="0">
                  <a:pos x="connsiteX3" y="connsiteY3"/>
                </a:cxn>
              </a:cxnLst>
              <a:rect l="l" t="t" r="r" b="b"/>
              <a:pathLst>
                <a:path w="3599220" h="4220309">
                  <a:moveTo>
                    <a:pt x="0" y="4220309"/>
                  </a:moveTo>
                  <a:lnTo>
                    <a:pt x="1799610" y="0"/>
                  </a:lnTo>
                  <a:lnTo>
                    <a:pt x="3599220" y="4220309"/>
                  </a:lnTo>
                  <a:cubicBezTo>
                    <a:pt x="2774130" y="3090009"/>
                    <a:pt x="901290" y="3051909"/>
                    <a:pt x="0" y="4220309"/>
                  </a:cubicBezTo>
                  <a:close/>
                </a:path>
              </a:pathLst>
            </a:custGeom>
            <a:solidFill>
              <a:srgbClr val="D1D4D4"/>
            </a:solidFill>
            <a:ln w="12700" cap="flat" cmpd="sng" algn="ctr">
              <a:noFill/>
              <a:prstDash val="solid"/>
              <a:round/>
              <a:headEnd type="none" w="med" len="med"/>
              <a:tailEnd type="none" w="med" len="med"/>
            </a:ln>
            <a:effectLst/>
          </p:spPr>
          <p:txBody>
            <a:bodyPr rtlCol="0" anchor="ctr"/>
            <a:lstStyle/>
            <a:p>
              <a:pPr algn="ctr"/>
              <a:endParaRPr lang="en-US">
                <a:latin typeface="Calibri" panose="020F0502020204030204" pitchFamily="34" charset="0"/>
                <a:cs typeface="Calibri" panose="020F0502020204030204" pitchFamily="34" charset="0"/>
              </a:endParaRPr>
            </a:p>
          </p:txBody>
        </p:sp>
        <p:sp>
          <p:nvSpPr>
            <p:cNvPr id="17" name="משולש שווה שוקיים 11">
              <a:extLst>
                <a:ext uri="{FF2B5EF4-FFF2-40B4-BE49-F238E27FC236}">
                  <a16:creationId xmlns:a16="http://schemas.microsoft.com/office/drawing/2014/main" id="{ADF52B2C-3542-4B8B-9DF9-0648D4FF90D4}"/>
                </a:ext>
              </a:extLst>
            </p:cNvPr>
            <p:cNvSpPr/>
            <p:nvPr/>
          </p:nvSpPr>
          <p:spPr bwMode="auto">
            <a:xfrm flipV="1">
              <a:off x="6307078" y="0"/>
              <a:ext cx="1481148" cy="1729740"/>
            </a:xfrm>
            <a:prstGeom prst="triangle">
              <a:avLst/>
            </a:prstGeom>
            <a:solidFill>
              <a:srgbClr val="58585A"/>
            </a:solidFill>
            <a:ln w="12700" cap="flat" cmpd="sng" algn="ctr">
              <a:noFill/>
              <a:prstDash val="solid"/>
              <a:round/>
              <a:headEnd type="none" w="med" len="med"/>
              <a:tailEnd type="none" w="med" len="med"/>
            </a:ln>
            <a:effectLst/>
          </p:spPr>
          <p:txBody>
            <a:bodyPr rtlCol="0" anchor="ctr"/>
            <a:lstStyle/>
            <a:p>
              <a:pPr algn="ctr"/>
              <a:endParaRPr lang="en-US">
                <a:latin typeface="Calibri" panose="020F0502020204030204" pitchFamily="34" charset="0"/>
                <a:cs typeface="Calibri" panose="020F0502020204030204" pitchFamily="34" charset="0"/>
              </a:endParaRPr>
            </a:p>
          </p:txBody>
        </p:sp>
      </p:grpSp>
      <p:sp>
        <p:nvSpPr>
          <p:cNvPr id="2" name="משולש שווה שוקיים 13">
            <a:extLst>
              <a:ext uri="{FF2B5EF4-FFF2-40B4-BE49-F238E27FC236}">
                <a16:creationId xmlns:a16="http://schemas.microsoft.com/office/drawing/2014/main" id="{94696406-6E94-495D-AA61-628D9EC4EA32}"/>
              </a:ext>
            </a:extLst>
          </p:cNvPr>
          <p:cNvSpPr/>
          <p:nvPr userDrawn="1"/>
        </p:nvSpPr>
        <p:spPr bwMode="auto">
          <a:xfrm flipV="1">
            <a:off x="3523640" y="3126641"/>
            <a:ext cx="307257" cy="360000"/>
          </a:xfrm>
          <a:custGeom>
            <a:avLst/>
            <a:gdLst>
              <a:gd name="connsiteX0" fmla="*/ 0 w 3599220"/>
              <a:gd name="connsiteY0" fmla="*/ 4220309 h 4220309"/>
              <a:gd name="connsiteX1" fmla="*/ 1799610 w 3599220"/>
              <a:gd name="connsiteY1" fmla="*/ 0 h 4220309"/>
              <a:gd name="connsiteX2" fmla="*/ 3599220 w 3599220"/>
              <a:gd name="connsiteY2" fmla="*/ 4220309 h 4220309"/>
              <a:gd name="connsiteX3" fmla="*/ 0 w 3599220"/>
              <a:gd name="connsiteY3" fmla="*/ 4220309 h 4220309"/>
              <a:gd name="connsiteX0" fmla="*/ 0 w 3599220"/>
              <a:gd name="connsiteY0" fmla="*/ 4220309 h 4220309"/>
              <a:gd name="connsiteX1" fmla="*/ 1799610 w 3599220"/>
              <a:gd name="connsiteY1" fmla="*/ 0 h 4220309"/>
              <a:gd name="connsiteX2" fmla="*/ 3599220 w 3599220"/>
              <a:gd name="connsiteY2" fmla="*/ 4220309 h 4220309"/>
              <a:gd name="connsiteX3" fmla="*/ 0 w 3599220"/>
              <a:gd name="connsiteY3" fmla="*/ 4220309 h 4220309"/>
              <a:gd name="connsiteX0" fmla="*/ 0 w 3599220"/>
              <a:gd name="connsiteY0" fmla="*/ 4220309 h 4220309"/>
              <a:gd name="connsiteX1" fmla="*/ 1799610 w 3599220"/>
              <a:gd name="connsiteY1" fmla="*/ 0 h 4220309"/>
              <a:gd name="connsiteX2" fmla="*/ 3599220 w 3599220"/>
              <a:gd name="connsiteY2" fmla="*/ 4220309 h 4220309"/>
              <a:gd name="connsiteX3" fmla="*/ 0 w 3599220"/>
              <a:gd name="connsiteY3" fmla="*/ 4220309 h 4220309"/>
              <a:gd name="connsiteX0" fmla="*/ 0 w 3599220"/>
              <a:gd name="connsiteY0" fmla="*/ 4220309 h 4220309"/>
              <a:gd name="connsiteX1" fmla="*/ 1799610 w 3599220"/>
              <a:gd name="connsiteY1" fmla="*/ 0 h 4220309"/>
              <a:gd name="connsiteX2" fmla="*/ 3599220 w 3599220"/>
              <a:gd name="connsiteY2" fmla="*/ 4220309 h 4220309"/>
              <a:gd name="connsiteX3" fmla="*/ 0 w 3599220"/>
              <a:gd name="connsiteY3" fmla="*/ 4220309 h 4220309"/>
              <a:gd name="connsiteX0" fmla="*/ 0 w 3599220"/>
              <a:gd name="connsiteY0" fmla="*/ 4220309 h 4220309"/>
              <a:gd name="connsiteX1" fmla="*/ 1799610 w 3599220"/>
              <a:gd name="connsiteY1" fmla="*/ 0 h 4220309"/>
              <a:gd name="connsiteX2" fmla="*/ 3599220 w 3599220"/>
              <a:gd name="connsiteY2" fmla="*/ 4220309 h 4220309"/>
              <a:gd name="connsiteX3" fmla="*/ 0 w 3599220"/>
              <a:gd name="connsiteY3" fmla="*/ 4220309 h 4220309"/>
              <a:gd name="connsiteX0" fmla="*/ 0 w 3599220"/>
              <a:gd name="connsiteY0" fmla="*/ 4220309 h 4220309"/>
              <a:gd name="connsiteX1" fmla="*/ 1799610 w 3599220"/>
              <a:gd name="connsiteY1" fmla="*/ 0 h 4220309"/>
              <a:gd name="connsiteX2" fmla="*/ 3599220 w 3599220"/>
              <a:gd name="connsiteY2" fmla="*/ 4220309 h 4220309"/>
              <a:gd name="connsiteX3" fmla="*/ 0 w 3599220"/>
              <a:gd name="connsiteY3" fmla="*/ 4220309 h 4220309"/>
              <a:gd name="connsiteX0" fmla="*/ 0 w 3599220"/>
              <a:gd name="connsiteY0" fmla="*/ 4220309 h 4220309"/>
              <a:gd name="connsiteX1" fmla="*/ 1799610 w 3599220"/>
              <a:gd name="connsiteY1" fmla="*/ 0 h 4220309"/>
              <a:gd name="connsiteX2" fmla="*/ 3599220 w 3599220"/>
              <a:gd name="connsiteY2" fmla="*/ 4220309 h 4220309"/>
              <a:gd name="connsiteX3" fmla="*/ 0 w 3599220"/>
              <a:gd name="connsiteY3" fmla="*/ 4220309 h 4220309"/>
              <a:gd name="connsiteX0" fmla="*/ 0 w 3599220"/>
              <a:gd name="connsiteY0" fmla="*/ 4220309 h 4220309"/>
              <a:gd name="connsiteX1" fmla="*/ 1799610 w 3599220"/>
              <a:gd name="connsiteY1" fmla="*/ 0 h 4220309"/>
              <a:gd name="connsiteX2" fmla="*/ 3599220 w 3599220"/>
              <a:gd name="connsiteY2" fmla="*/ 4220309 h 4220309"/>
              <a:gd name="connsiteX3" fmla="*/ 0 w 3599220"/>
              <a:gd name="connsiteY3" fmla="*/ 4220309 h 4220309"/>
            </a:gdLst>
            <a:ahLst/>
            <a:cxnLst>
              <a:cxn ang="0">
                <a:pos x="connsiteX0" y="connsiteY0"/>
              </a:cxn>
              <a:cxn ang="0">
                <a:pos x="connsiteX1" y="connsiteY1"/>
              </a:cxn>
              <a:cxn ang="0">
                <a:pos x="connsiteX2" y="connsiteY2"/>
              </a:cxn>
              <a:cxn ang="0">
                <a:pos x="connsiteX3" y="connsiteY3"/>
              </a:cxn>
            </a:cxnLst>
            <a:rect l="l" t="t" r="r" b="b"/>
            <a:pathLst>
              <a:path w="3599220" h="4220309">
                <a:moveTo>
                  <a:pt x="0" y="4220309"/>
                </a:moveTo>
                <a:lnTo>
                  <a:pt x="1799610" y="0"/>
                </a:lnTo>
                <a:lnTo>
                  <a:pt x="3599220" y="4220309"/>
                </a:lnTo>
                <a:cubicBezTo>
                  <a:pt x="2774130" y="3090009"/>
                  <a:pt x="901290" y="3051909"/>
                  <a:pt x="0" y="4220309"/>
                </a:cubicBezTo>
                <a:close/>
              </a:path>
            </a:pathLst>
          </a:custGeom>
          <a:solidFill>
            <a:srgbClr val="58585A"/>
          </a:solidFill>
          <a:ln w="12700" cap="flat" cmpd="sng" algn="ctr">
            <a:noFill/>
            <a:prstDash val="solid"/>
            <a:round/>
            <a:headEnd type="none" w="med" len="med"/>
            <a:tailEnd type="none" w="med" len="med"/>
          </a:ln>
          <a:effectLst/>
        </p:spPr>
        <p:txBody>
          <a:bodyPr rtlCol="0" anchor="ctr"/>
          <a:lstStyle/>
          <a:p>
            <a:pPr algn="ctr"/>
            <a:endParaRPr lang="en-US">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500041086"/>
      </p:ext>
    </p:extLst>
  </p:cSld>
  <p:clrMapOvr>
    <a:masterClrMapping/>
  </p:clrMapOvr>
  <p:hf sldNum="0" hdr="0" ftr="0" dt="0"/>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319947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C35CD46-FCCB-42D8-8CA0-D4EF4E7B874B}"/>
              </a:ext>
            </a:extLst>
          </p:cNvPr>
          <p:cNvSpPr>
            <a:spLocks noGrp="1"/>
          </p:cNvSpPr>
          <p:nvPr>
            <p:ph type="dt" sz="half" idx="10"/>
          </p:nvPr>
        </p:nvSpPr>
        <p:spPr/>
        <p:txBody>
          <a:bodyPr/>
          <a:lstStyle/>
          <a:p>
            <a:fld id="{B1E16D14-52C3-4DDA-92F9-254423A521E5}" type="datetimeFigureOut">
              <a:rPr lang="en-US" smtClean="0"/>
              <a:t>1/5/2025</a:t>
            </a:fld>
            <a:endParaRPr lang="en-US"/>
          </a:p>
        </p:txBody>
      </p:sp>
      <p:sp>
        <p:nvSpPr>
          <p:cNvPr id="3" name="Footer Placeholder 2">
            <a:extLst>
              <a:ext uri="{FF2B5EF4-FFF2-40B4-BE49-F238E27FC236}">
                <a16:creationId xmlns:a16="http://schemas.microsoft.com/office/drawing/2014/main" id="{E41BAB70-F24B-454A-82FE-8435498F396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EE1332F-A7B2-4757-9B16-5E39E328990B}"/>
              </a:ext>
            </a:extLst>
          </p:cNvPr>
          <p:cNvSpPr>
            <a:spLocks noGrp="1"/>
          </p:cNvSpPr>
          <p:nvPr>
            <p:ph type="sldNum" sz="quarter" idx="12"/>
          </p:nvPr>
        </p:nvSpPr>
        <p:spPr/>
        <p:txBody>
          <a:bodyPr/>
          <a:lstStyle/>
          <a:p>
            <a:fld id="{DE39C33A-EFCF-4D85-8257-905B9C26CE8F}" type="slidenum">
              <a:rPr lang="en-US" smtClean="0"/>
              <a:t>‹#›</a:t>
            </a:fld>
            <a:endParaRPr lang="en-US"/>
          </a:p>
        </p:txBody>
      </p:sp>
      <p:grpSp>
        <p:nvGrpSpPr>
          <p:cNvPr id="5" name="Group 8">
            <a:extLst>
              <a:ext uri="{FF2B5EF4-FFF2-40B4-BE49-F238E27FC236}">
                <a16:creationId xmlns:a16="http://schemas.microsoft.com/office/drawing/2014/main" id="{B5C087EE-DEFC-42AC-A590-9F6954F1CB4F}"/>
              </a:ext>
            </a:extLst>
          </p:cNvPr>
          <p:cNvGrpSpPr/>
          <p:nvPr userDrawn="1"/>
        </p:nvGrpSpPr>
        <p:grpSpPr>
          <a:xfrm>
            <a:off x="6583680" y="2964795"/>
            <a:ext cx="4770120" cy="1767580"/>
            <a:chOff x="0" y="447040"/>
            <a:chExt cx="4770120" cy="1767580"/>
          </a:xfrm>
        </p:grpSpPr>
        <p:sp>
          <p:nvSpPr>
            <p:cNvPr id="6" name="Rectangle 9">
              <a:extLst>
                <a:ext uri="{FF2B5EF4-FFF2-40B4-BE49-F238E27FC236}">
                  <a16:creationId xmlns:a16="http://schemas.microsoft.com/office/drawing/2014/main" id="{65D73E01-AB79-4A07-BD11-26A09CE6F073}"/>
                </a:ext>
              </a:extLst>
            </p:cNvPr>
            <p:cNvSpPr/>
            <p:nvPr/>
          </p:nvSpPr>
          <p:spPr>
            <a:xfrm>
              <a:off x="0" y="447040"/>
              <a:ext cx="599440" cy="599440"/>
            </a:xfrm>
            <a:prstGeom prst="rect">
              <a:avLst/>
            </a:prstGeom>
            <a:solidFill>
              <a:srgbClr val="9DB8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10">
              <a:extLst>
                <a:ext uri="{FF2B5EF4-FFF2-40B4-BE49-F238E27FC236}">
                  <a16:creationId xmlns:a16="http://schemas.microsoft.com/office/drawing/2014/main" id="{27869F6C-997B-40E7-8E98-E09A51D4C44B}"/>
                </a:ext>
              </a:extLst>
            </p:cNvPr>
            <p:cNvSpPr/>
            <p:nvPr/>
          </p:nvSpPr>
          <p:spPr>
            <a:xfrm>
              <a:off x="594360" y="447040"/>
              <a:ext cx="599440" cy="599440"/>
            </a:xfrm>
            <a:prstGeom prst="rect">
              <a:avLst/>
            </a:prstGeom>
            <a:solidFill>
              <a:srgbClr val="90D9F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11">
              <a:extLst>
                <a:ext uri="{FF2B5EF4-FFF2-40B4-BE49-F238E27FC236}">
                  <a16:creationId xmlns:a16="http://schemas.microsoft.com/office/drawing/2014/main" id="{39E21DD5-80D4-41A0-A746-01EAEC6197A6}"/>
                </a:ext>
              </a:extLst>
            </p:cNvPr>
            <p:cNvSpPr/>
            <p:nvPr/>
          </p:nvSpPr>
          <p:spPr>
            <a:xfrm>
              <a:off x="1193800" y="447040"/>
              <a:ext cx="599440" cy="599440"/>
            </a:xfrm>
            <a:prstGeom prst="rect">
              <a:avLst/>
            </a:prstGeom>
            <a:solidFill>
              <a:srgbClr val="7DEF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12">
              <a:extLst>
                <a:ext uri="{FF2B5EF4-FFF2-40B4-BE49-F238E27FC236}">
                  <a16:creationId xmlns:a16="http://schemas.microsoft.com/office/drawing/2014/main" id="{D5758D5D-99D7-49F4-878F-8DB7991DA1B2}"/>
                </a:ext>
              </a:extLst>
            </p:cNvPr>
            <p:cNvSpPr/>
            <p:nvPr/>
          </p:nvSpPr>
          <p:spPr>
            <a:xfrm>
              <a:off x="1788160" y="447040"/>
              <a:ext cx="599440" cy="599440"/>
            </a:xfrm>
            <a:prstGeom prst="rect">
              <a:avLst/>
            </a:prstGeom>
            <a:solidFill>
              <a:srgbClr val="DBEAB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13">
              <a:extLst>
                <a:ext uri="{FF2B5EF4-FFF2-40B4-BE49-F238E27FC236}">
                  <a16:creationId xmlns:a16="http://schemas.microsoft.com/office/drawing/2014/main" id="{7BA67F9F-D0AB-4E87-898A-1E415D9ED396}"/>
                </a:ext>
              </a:extLst>
            </p:cNvPr>
            <p:cNvSpPr/>
            <p:nvPr/>
          </p:nvSpPr>
          <p:spPr>
            <a:xfrm>
              <a:off x="2382520" y="447040"/>
              <a:ext cx="599440" cy="599440"/>
            </a:xfrm>
            <a:prstGeom prst="rect">
              <a:avLst/>
            </a:prstGeom>
            <a:solidFill>
              <a:srgbClr val="FFDA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4">
              <a:extLst>
                <a:ext uri="{FF2B5EF4-FFF2-40B4-BE49-F238E27FC236}">
                  <a16:creationId xmlns:a16="http://schemas.microsoft.com/office/drawing/2014/main" id="{9DFDEEC4-09B3-408C-B159-3C435A3CBE4B}"/>
                </a:ext>
              </a:extLst>
            </p:cNvPr>
            <p:cNvSpPr/>
            <p:nvPr/>
          </p:nvSpPr>
          <p:spPr>
            <a:xfrm>
              <a:off x="2976880" y="447040"/>
              <a:ext cx="599440" cy="599440"/>
            </a:xfrm>
            <a:prstGeom prst="rect">
              <a:avLst/>
            </a:prstGeom>
            <a:solidFill>
              <a:srgbClr val="E79D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5">
              <a:extLst>
                <a:ext uri="{FF2B5EF4-FFF2-40B4-BE49-F238E27FC236}">
                  <a16:creationId xmlns:a16="http://schemas.microsoft.com/office/drawing/2014/main" id="{0C534BC6-C7B2-42D6-9B72-D05A64CE714C}"/>
                </a:ext>
              </a:extLst>
            </p:cNvPr>
            <p:cNvSpPr/>
            <p:nvPr/>
          </p:nvSpPr>
          <p:spPr>
            <a:xfrm>
              <a:off x="3576320" y="447040"/>
              <a:ext cx="599440" cy="599440"/>
            </a:xfrm>
            <a:prstGeom prst="rect">
              <a:avLst/>
            </a:prstGeom>
            <a:solidFill>
              <a:srgbClr val="99B5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6">
              <a:extLst>
                <a:ext uri="{FF2B5EF4-FFF2-40B4-BE49-F238E27FC236}">
                  <a16:creationId xmlns:a16="http://schemas.microsoft.com/office/drawing/2014/main" id="{CD93E31F-66FD-4705-ABC0-1973EEF76DC7}"/>
                </a:ext>
              </a:extLst>
            </p:cNvPr>
            <p:cNvSpPr/>
            <p:nvPr/>
          </p:nvSpPr>
          <p:spPr>
            <a:xfrm>
              <a:off x="4170680" y="447040"/>
              <a:ext cx="599440" cy="599440"/>
            </a:xfrm>
            <a:prstGeom prst="rect">
              <a:avLst/>
            </a:prstGeom>
            <a:solidFill>
              <a:srgbClr val="BFCB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7">
              <a:extLst>
                <a:ext uri="{FF2B5EF4-FFF2-40B4-BE49-F238E27FC236}">
                  <a16:creationId xmlns:a16="http://schemas.microsoft.com/office/drawing/2014/main" id="{F1F4F757-4EF0-4F56-AD44-93936684539D}"/>
                </a:ext>
              </a:extLst>
            </p:cNvPr>
            <p:cNvSpPr/>
            <p:nvPr/>
          </p:nvSpPr>
          <p:spPr>
            <a:xfrm>
              <a:off x="0" y="1031110"/>
              <a:ext cx="599440" cy="599440"/>
            </a:xfrm>
            <a:prstGeom prst="rect">
              <a:avLst/>
            </a:prstGeom>
            <a:solidFill>
              <a:srgbClr val="436C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8">
              <a:extLst>
                <a:ext uri="{FF2B5EF4-FFF2-40B4-BE49-F238E27FC236}">
                  <a16:creationId xmlns:a16="http://schemas.microsoft.com/office/drawing/2014/main" id="{86EF5AE0-8454-4A4A-BA02-92DBCB9BDF4F}"/>
                </a:ext>
              </a:extLst>
            </p:cNvPr>
            <p:cNvSpPr/>
            <p:nvPr/>
          </p:nvSpPr>
          <p:spPr>
            <a:xfrm>
              <a:off x="594360" y="1031110"/>
              <a:ext cx="599440" cy="599440"/>
            </a:xfrm>
            <a:prstGeom prst="rect">
              <a:avLst/>
            </a:prstGeom>
            <a:solidFill>
              <a:srgbClr val="51C2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9">
              <a:extLst>
                <a:ext uri="{FF2B5EF4-FFF2-40B4-BE49-F238E27FC236}">
                  <a16:creationId xmlns:a16="http://schemas.microsoft.com/office/drawing/2014/main" id="{809F1843-6F35-4B40-879D-B68641563D2B}"/>
                </a:ext>
              </a:extLst>
            </p:cNvPr>
            <p:cNvSpPr/>
            <p:nvPr/>
          </p:nvSpPr>
          <p:spPr>
            <a:xfrm>
              <a:off x="1193800" y="1031110"/>
              <a:ext cx="599440" cy="599440"/>
            </a:xfrm>
            <a:prstGeom prst="rect">
              <a:avLst/>
            </a:prstGeom>
            <a:solidFill>
              <a:srgbClr val="3DCC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20">
              <a:extLst>
                <a:ext uri="{FF2B5EF4-FFF2-40B4-BE49-F238E27FC236}">
                  <a16:creationId xmlns:a16="http://schemas.microsoft.com/office/drawing/2014/main" id="{85ACDD06-FD96-4825-8391-FBB154DF5115}"/>
                </a:ext>
              </a:extLst>
            </p:cNvPr>
            <p:cNvSpPr/>
            <p:nvPr/>
          </p:nvSpPr>
          <p:spPr>
            <a:xfrm>
              <a:off x="1788160" y="1031110"/>
              <a:ext cx="599440" cy="599440"/>
            </a:xfrm>
            <a:prstGeom prst="rect">
              <a:avLst/>
            </a:prstGeom>
            <a:solidFill>
              <a:srgbClr val="BFD4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21">
              <a:extLst>
                <a:ext uri="{FF2B5EF4-FFF2-40B4-BE49-F238E27FC236}">
                  <a16:creationId xmlns:a16="http://schemas.microsoft.com/office/drawing/2014/main" id="{A47B7F1E-F55A-4ED4-83CD-5F9D56D2A51B}"/>
                </a:ext>
              </a:extLst>
            </p:cNvPr>
            <p:cNvSpPr/>
            <p:nvPr/>
          </p:nvSpPr>
          <p:spPr>
            <a:xfrm>
              <a:off x="2382520" y="1031110"/>
              <a:ext cx="599440" cy="599440"/>
            </a:xfrm>
            <a:prstGeom prst="rect">
              <a:avLst/>
            </a:prstGeom>
            <a:solidFill>
              <a:srgbClr val="F8C8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22">
              <a:extLst>
                <a:ext uri="{FF2B5EF4-FFF2-40B4-BE49-F238E27FC236}">
                  <a16:creationId xmlns:a16="http://schemas.microsoft.com/office/drawing/2014/main" id="{83300472-FE5C-487B-9E95-394BBC6E4161}"/>
                </a:ext>
              </a:extLst>
            </p:cNvPr>
            <p:cNvSpPr/>
            <p:nvPr/>
          </p:nvSpPr>
          <p:spPr>
            <a:xfrm>
              <a:off x="2976880" y="1031110"/>
              <a:ext cx="599440" cy="599440"/>
            </a:xfrm>
            <a:prstGeom prst="rect">
              <a:avLst/>
            </a:prstGeom>
            <a:solidFill>
              <a:srgbClr val="D970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23">
              <a:extLst>
                <a:ext uri="{FF2B5EF4-FFF2-40B4-BE49-F238E27FC236}">
                  <a16:creationId xmlns:a16="http://schemas.microsoft.com/office/drawing/2014/main" id="{24EFBD5B-8754-40E9-BDE6-B78593E6E95C}"/>
                </a:ext>
              </a:extLst>
            </p:cNvPr>
            <p:cNvSpPr/>
            <p:nvPr/>
          </p:nvSpPr>
          <p:spPr>
            <a:xfrm>
              <a:off x="3576320" y="1031110"/>
              <a:ext cx="599440" cy="599440"/>
            </a:xfrm>
            <a:prstGeom prst="rect">
              <a:avLst/>
            </a:prstGeom>
            <a:solidFill>
              <a:srgbClr val="788EA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4">
              <a:extLst>
                <a:ext uri="{FF2B5EF4-FFF2-40B4-BE49-F238E27FC236}">
                  <a16:creationId xmlns:a16="http://schemas.microsoft.com/office/drawing/2014/main" id="{D2B5712C-F65E-4227-9581-5A1466CDA40A}"/>
                </a:ext>
              </a:extLst>
            </p:cNvPr>
            <p:cNvSpPr/>
            <p:nvPr/>
          </p:nvSpPr>
          <p:spPr>
            <a:xfrm>
              <a:off x="4170680" y="1031110"/>
              <a:ext cx="599440" cy="599440"/>
            </a:xfrm>
            <a:prstGeom prst="rect">
              <a:avLst/>
            </a:prstGeom>
            <a:solidFill>
              <a:srgbClr val="96A3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5">
              <a:extLst>
                <a:ext uri="{FF2B5EF4-FFF2-40B4-BE49-F238E27FC236}">
                  <a16:creationId xmlns:a16="http://schemas.microsoft.com/office/drawing/2014/main" id="{6AFBD346-8855-4F09-98AE-C3351AB34305}"/>
                </a:ext>
              </a:extLst>
            </p:cNvPr>
            <p:cNvSpPr/>
            <p:nvPr/>
          </p:nvSpPr>
          <p:spPr>
            <a:xfrm>
              <a:off x="0" y="1615180"/>
              <a:ext cx="599440" cy="599440"/>
            </a:xfrm>
            <a:prstGeom prst="rect">
              <a:avLst/>
            </a:prstGeom>
            <a:solidFill>
              <a:srgbClr val="294D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6">
              <a:extLst>
                <a:ext uri="{FF2B5EF4-FFF2-40B4-BE49-F238E27FC236}">
                  <a16:creationId xmlns:a16="http://schemas.microsoft.com/office/drawing/2014/main" id="{1C9ACC8F-2400-4985-8E06-A54573D3E58C}"/>
                </a:ext>
              </a:extLst>
            </p:cNvPr>
            <p:cNvSpPr/>
            <p:nvPr/>
          </p:nvSpPr>
          <p:spPr>
            <a:xfrm>
              <a:off x="594360" y="1615180"/>
              <a:ext cx="599440" cy="599440"/>
            </a:xfrm>
            <a:prstGeom prst="rect">
              <a:avLst/>
            </a:prstGeom>
            <a:solidFill>
              <a:srgbClr val="008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7">
              <a:extLst>
                <a:ext uri="{FF2B5EF4-FFF2-40B4-BE49-F238E27FC236}">
                  <a16:creationId xmlns:a16="http://schemas.microsoft.com/office/drawing/2014/main" id="{2CD6D2B5-D494-4176-8A21-8DA76EEA0D20}"/>
                </a:ext>
              </a:extLst>
            </p:cNvPr>
            <p:cNvSpPr/>
            <p:nvPr/>
          </p:nvSpPr>
          <p:spPr>
            <a:xfrm>
              <a:off x="1193800" y="1615180"/>
              <a:ext cx="599440" cy="599440"/>
            </a:xfrm>
            <a:prstGeom prst="rect">
              <a:avLst/>
            </a:prstGeom>
            <a:solidFill>
              <a:srgbClr val="19AD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8">
              <a:extLst>
                <a:ext uri="{FF2B5EF4-FFF2-40B4-BE49-F238E27FC236}">
                  <a16:creationId xmlns:a16="http://schemas.microsoft.com/office/drawing/2014/main" id="{1F1049B6-AD69-4D1B-8BF6-74C526938B3F}"/>
                </a:ext>
              </a:extLst>
            </p:cNvPr>
            <p:cNvSpPr/>
            <p:nvPr/>
          </p:nvSpPr>
          <p:spPr>
            <a:xfrm>
              <a:off x="1788160" y="1615180"/>
              <a:ext cx="599440" cy="599440"/>
            </a:xfrm>
            <a:prstGeom prst="rect">
              <a:avLst/>
            </a:prstGeom>
            <a:solidFill>
              <a:srgbClr val="AAC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9">
              <a:extLst>
                <a:ext uri="{FF2B5EF4-FFF2-40B4-BE49-F238E27FC236}">
                  <a16:creationId xmlns:a16="http://schemas.microsoft.com/office/drawing/2014/main" id="{1FACE208-A100-4E49-BFCF-385D2F36FFAE}"/>
                </a:ext>
              </a:extLst>
            </p:cNvPr>
            <p:cNvSpPr/>
            <p:nvPr/>
          </p:nvSpPr>
          <p:spPr>
            <a:xfrm>
              <a:off x="2382520" y="1615180"/>
              <a:ext cx="599440" cy="599440"/>
            </a:xfrm>
            <a:prstGeom prst="rect">
              <a:avLst/>
            </a:prstGeom>
            <a:solidFill>
              <a:srgbClr val="F8AD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30">
              <a:extLst>
                <a:ext uri="{FF2B5EF4-FFF2-40B4-BE49-F238E27FC236}">
                  <a16:creationId xmlns:a16="http://schemas.microsoft.com/office/drawing/2014/main" id="{EE80EBBE-63C7-4C6D-AEBE-0DC951922644}"/>
                </a:ext>
              </a:extLst>
            </p:cNvPr>
            <p:cNvSpPr/>
            <p:nvPr/>
          </p:nvSpPr>
          <p:spPr>
            <a:xfrm>
              <a:off x="2976880" y="1615180"/>
              <a:ext cx="599440" cy="599440"/>
            </a:xfrm>
            <a:prstGeom prst="rect">
              <a:avLst/>
            </a:prstGeom>
            <a:solidFill>
              <a:srgbClr val="C950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31">
              <a:extLst>
                <a:ext uri="{FF2B5EF4-FFF2-40B4-BE49-F238E27FC236}">
                  <a16:creationId xmlns:a16="http://schemas.microsoft.com/office/drawing/2014/main" id="{0CCC4A59-1BAD-4B15-91DB-A8ED24A3B0EF}"/>
                </a:ext>
              </a:extLst>
            </p:cNvPr>
            <p:cNvSpPr/>
            <p:nvPr/>
          </p:nvSpPr>
          <p:spPr>
            <a:xfrm>
              <a:off x="3576320" y="1615180"/>
              <a:ext cx="599440" cy="599440"/>
            </a:xfrm>
            <a:prstGeom prst="rect">
              <a:avLst/>
            </a:prstGeom>
            <a:solidFill>
              <a:srgbClr val="5669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32">
              <a:extLst>
                <a:ext uri="{FF2B5EF4-FFF2-40B4-BE49-F238E27FC236}">
                  <a16:creationId xmlns:a16="http://schemas.microsoft.com/office/drawing/2014/main" id="{EFE1F813-FE42-4CB5-8543-35DB601B2991}"/>
                </a:ext>
              </a:extLst>
            </p:cNvPr>
            <p:cNvSpPr/>
            <p:nvPr/>
          </p:nvSpPr>
          <p:spPr>
            <a:xfrm>
              <a:off x="4170680" y="1615180"/>
              <a:ext cx="599440" cy="599440"/>
            </a:xfrm>
            <a:prstGeom prst="rect">
              <a:avLst/>
            </a:prstGeom>
            <a:solidFill>
              <a:srgbClr val="717D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9915709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C4884A-A35B-4115-A8B3-DFB69A5D76F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84C7BCE-C530-4967-A03C-7687D788230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632022F-5E03-470E-8261-A16B6CF0253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A3B3D23-B5BF-49DA-B487-5962B961623A}"/>
              </a:ext>
            </a:extLst>
          </p:cNvPr>
          <p:cNvSpPr>
            <a:spLocks noGrp="1"/>
          </p:cNvSpPr>
          <p:nvPr>
            <p:ph type="dt" sz="half" idx="10"/>
          </p:nvPr>
        </p:nvSpPr>
        <p:spPr/>
        <p:txBody>
          <a:bodyPr/>
          <a:lstStyle/>
          <a:p>
            <a:fld id="{B1E16D14-52C3-4DDA-92F9-254423A521E5}" type="datetimeFigureOut">
              <a:rPr lang="en-US" smtClean="0"/>
              <a:t>1/5/2025</a:t>
            </a:fld>
            <a:endParaRPr lang="en-US"/>
          </a:p>
        </p:txBody>
      </p:sp>
      <p:sp>
        <p:nvSpPr>
          <p:cNvPr id="6" name="Footer Placeholder 5">
            <a:extLst>
              <a:ext uri="{FF2B5EF4-FFF2-40B4-BE49-F238E27FC236}">
                <a16:creationId xmlns:a16="http://schemas.microsoft.com/office/drawing/2014/main" id="{7EBFB69C-564F-4C90-B2E6-4F26641D9A6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19FC5F3-2555-4AE2-9212-EF47BAD07EC9}"/>
              </a:ext>
            </a:extLst>
          </p:cNvPr>
          <p:cNvSpPr>
            <a:spLocks noGrp="1"/>
          </p:cNvSpPr>
          <p:nvPr>
            <p:ph type="sldNum" sz="quarter" idx="12"/>
          </p:nvPr>
        </p:nvSpPr>
        <p:spPr/>
        <p:txBody>
          <a:bodyPr/>
          <a:lstStyle/>
          <a:p>
            <a:fld id="{DE39C33A-EFCF-4D85-8257-905B9C26CE8F}" type="slidenum">
              <a:rPr lang="en-US" smtClean="0"/>
              <a:t>‹#›</a:t>
            </a:fld>
            <a:endParaRPr lang="en-US"/>
          </a:p>
        </p:txBody>
      </p:sp>
    </p:spTree>
    <p:extLst>
      <p:ext uri="{BB962C8B-B14F-4D97-AF65-F5344CB8AC3E}">
        <p14:creationId xmlns:p14="http://schemas.microsoft.com/office/powerpoint/2010/main" val="39300980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40272B-20A4-42A4-944C-7AA5C2E8EF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60E73DA-1760-424F-81EA-F3A52E8E21F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614E8AF-22E1-4AEF-8E02-80827A8792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53AF718-775D-449D-BAA0-CDB7497E7D1A}"/>
              </a:ext>
            </a:extLst>
          </p:cNvPr>
          <p:cNvSpPr>
            <a:spLocks noGrp="1"/>
          </p:cNvSpPr>
          <p:nvPr>
            <p:ph type="dt" sz="half" idx="10"/>
          </p:nvPr>
        </p:nvSpPr>
        <p:spPr/>
        <p:txBody>
          <a:bodyPr/>
          <a:lstStyle/>
          <a:p>
            <a:fld id="{B1E16D14-52C3-4DDA-92F9-254423A521E5}" type="datetimeFigureOut">
              <a:rPr lang="en-US" smtClean="0"/>
              <a:t>1/5/2025</a:t>
            </a:fld>
            <a:endParaRPr lang="en-US"/>
          </a:p>
        </p:txBody>
      </p:sp>
      <p:sp>
        <p:nvSpPr>
          <p:cNvPr id="6" name="Footer Placeholder 5">
            <a:extLst>
              <a:ext uri="{FF2B5EF4-FFF2-40B4-BE49-F238E27FC236}">
                <a16:creationId xmlns:a16="http://schemas.microsoft.com/office/drawing/2014/main" id="{ADADF7B9-ED3F-441F-A86F-FF2F30F7995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0BADE91-E422-42A9-9351-F3E5937E0261}"/>
              </a:ext>
            </a:extLst>
          </p:cNvPr>
          <p:cNvSpPr>
            <a:spLocks noGrp="1"/>
          </p:cNvSpPr>
          <p:nvPr>
            <p:ph type="sldNum" sz="quarter" idx="12"/>
          </p:nvPr>
        </p:nvSpPr>
        <p:spPr/>
        <p:txBody>
          <a:bodyPr/>
          <a:lstStyle/>
          <a:p>
            <a:fld id="{DE39C33A-EFCF-4D85-8257-905B9C26CE8F}" type="slidenum">
              <a:rPr lang="en-US" smtClean="0"/>
              <a:t>‹#›</a:t>
            </a:fld>
            <a:endParaRPr lang="en-US"/>
          </a:p>
        </p:txBody>
      </p:sp>
    </p:spTree>
    <p:extLst>
      <p:ext uri="{BB962C8B-B14F-4D97-AF65-F5344CB8AC3E}">
        <p14:creationId xmlns:p14="http://schemas.microsoft.com/office/powerpoint/2010/main" val="22394805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18" Type="http://schemas.openxmlformats.org/officeDocument/2006/relationships/slideLayout" Target="../slideLayouts/slideLayout42.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17" Type="http://schemas.openxmlformats.org/officeDocument/2006/relationships/slideLayout" Target="../slideLayouts/slideLayout41.xml"/><Relationship Id="rId2" Type="http://schemas.openxmlformats.org/officeDocument/2006/relationships/slideLayout" Target="../slideLayouts/slideLayout26.xml"/><Relationship Id="rId16" Type="http://schemas.openxmlformats.org/officeDocument/2006/relationships/slideLayout" Target="../slideLayouts/slideLayout40.xml"/><Relationship Id="rId20" Type="http://schemas.openxmlformats.org/officeDocument/2006/relationships/image" Target="../media/image1.png"/><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5" Type="http://schemas.openxmlformats.org/officeDocument/2006/relationships/slideLayout" Target="../slideLayouts/slideLayout39.xml"/><Relationship Id="rId10" Type="http://schemas.openxmlformats.org/officeDocument/2006/relationships/slideLayout" Target="../slideLayouts/slideLayout34.xml"/><Relationship Id="rId19" Type="http://schemas.openxmlformats.org/officeDocument/2006/relationships/theme" Target="../theme/theme3.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slideLayout" Target="../slideLayouts/slideLayout38.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50.xml"/><Relationship Id="rId13" Type="http://schemas.openxmlformats.org/officeDocument/2006/relationships/slideLayout" Target="../slideLayouts/slideLayout55.xml"/><Relationship Id="rId3" Type="http://schemas.openxmlformats.org/officeDocument/2006/relationships/slideLayout" Target="../slideLayouts/slideLayout45.xml"/><Relationship Id="rId7" Type="http://schemas.openxmlformats.org/officeDocument/2006/relationships/slideLayout" Target="../slideLayouts/slideLayout49.xml"/><Relationship Id="rId12" Type="http://schemas.openxmlformats.org/officeDocument/2006/relationships/slideLayout" Target="../slideLayouts/slideLayout54.xml"/><Relationship Id="rId2" Type="http://schemas.openxmlformats.org/officeDocument/2006/relationships/slideLayout" Target="../slideLayouts/slideLayout44.xml"/><Relationship Id="rId16" Type="http://schemas.openxmlformats.org/officeDocument/2006/relationships/image" Target="../media/image1.png"/><Relationship Id="rId1" Type="http://schemas.openxmlformats.org/officeDocument/2006/relationships/slideLayout" Target="../slideLayouts/slideLayout43.xml"/><Relationship Id="rId6" Type="http://schemas.openxmlformats.org/officeDocument/2006/relationships/slideLayout" Target="../slideLayouts/slideLayout48.xml"/><Relationship Id="rId11" Type="http://schemas.openxmlformats.org/officeDocument/2006/relationships/slideLayout" Target="../slideLayouts/slideLayout53.xml"/><Relationship Id="rId5" Type="http://schemas.openxmlformats.org/officeDocument/2006/relationships/slideLayout" Target="../slideLayouts/slideLayout47.xml"/><Relationship Id="rId15" Type="http://schemas.openxmlformats.org/officeDocument/2006/relationships/theme" Target="../theme/theme4.xml"/><Relationship Id="rId10" Type="http://schemas.openxmlformats.org/officeDocument/2006/relationships/slideLayout" Target="../slideLayouts/slideLayout52.xml"/><Relationship Id="rId4" Type="http://schemas.openxmlformats.org/officeDocument/2006/relationships/slideLayout" Target="../slideLayouts/slideLayout46.xml"/><Relationship Id="rId9" Type="http://schemas.openxmlformats.org/officeDocument/2006/relationships/slideLayout" Target="../slideLayouts/slideLayout51.xml"/><Relationship Id="rId14" Type="http://schemas.openxmlformats.org/officeDocument/2006/relationships/slideLayout" Target="../slideLayouts/slideLayout56.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64.xml"/><Relationship Id="rId13" Type="http://schemas.microsoft.com/office/2007/relationships/hdphoto" Target="../media/hdphoto2.wdp"/><Relationship Id="rId3" Type="http://schemas.openxmlformats.org/officeDocument/2006/relationships/slideLayout" Target="../slideLayouts/slideLayout59.xml"/><Relationship Id="rId7" Type="http://schemas.openxmlformats.org/officeDocument/2006/relationships/slideLayout" Target="../slideLayouts/slideLayout63.xml"/><Relationship Id="rId12" Type="http://schemas.openxmlformats.org/officeDocument/2006/relationships/image" Target="../media/image3.png"/><Relationship Id="rId2" Type="http://schemas.openxmlformats.org/officeDocument/2006/relationships/slideLayout" Target="../slideLayouts/slideLayout58.xml"/><Relationship Id="rId1" Type="http://schemas.openxmlformats.org/officeDocument/2006/relationships/slideLayout" Target="../slideLayouts/slideLayout57.xml"/><Relationship Id="rId6" Type="http://schemas.openxmlformats.org/officeDocument/2006/relationships/slideLayout" Target="../slideLayouts/slideLayout62.xml"/><Relationship Id="rId11" Type="http://schemas.openxmlformats.org/officeDocument/2006/relationships/theme" Target="../theme/theme5.xml"/><Relationship Id="rId5" Type="http://schemas.openxmlformats.org/officeDocument/2006/relationships/slideLayout" Target="../slideLayouts/slideLayout61.xml"/><Relationship Id="rId10" Type="http://schemas.openxmlformats.org/officeDocument/2006/relationships/slideLayout" Target="../slideLayouts/slideLayout66.xml"/><Relationship Id="rId4" Type="http://schemas.openxmlformats.org/officeDocument/2006/relationships/slideLayout" Target="../slideLayouts/slideLayout60.xml"/><Relationship Id="rId9" Type="http://schemas.openxmlformats.org/officeDocument/2006/relationships/slideLayout" Target="../slideLayouts/slideLayout6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69724D6-9AA2-41E2-96E5-0E00632A69E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57C5CC7-B54E-4370-9F4F-B7A1F41F3DE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014E39C-02A5-42BA-B005-EB06F1FA398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E16D14-52C3-4DDA-92F9-254423A521E5}" type="datetimeFigureOut">
              <a:rPr lang="en-US" smtClean="0"/>
              <a:t>1/5/2025</a:t>
            </a:fld>
            <a:endParaRPr lang="en-US"/>
          </a:p>
        </p:txBody>
      </p:sp>
      <p:sp>
        <p:nvSpPr>
          <p:cNvPr id="5" name="Footer Placeholder 4">
            <a:extLst>
              <a:ext uri="{FF2B5EF4-FFF2-40B4-BE49-F238E27FC236}">
                <a16:creationId xmlns:a16="http://schemas.microsoft.com/office/drawing/2014/main" id="{6EEDC07E-7FD7-43F8-841A-051C061FB91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BA2F2BD-7202-4576-8CDB-14654222072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39C33A-EFCF-4D85-8257-905B9C26CE8F}" type="slidenum">
              <a:rPr lang="en-US" smtClean="0"/>
              <a:t>‹#›</a:t>
            </a:fld>
            <a:endParaRPr lang="en-US"/>
          </a:p>
        </p:txBody>
      </p:sp>
    </p:spTree>
    <p:extLst>
      <p:ext uri="{BB962C8B-B14F-4D97-AF65-F5344CB8AC3E}">
        <p14:creationId xmlns:p14="http://schemas.microsoft.com/office/powerpoint/2010/main" val="409251736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69724D6-9AA2-41E2-96E5-0E00632A69E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he-IL"/>
              <a:t>לחץ כדי לערוך סגנון כותרת של תבנית בסיס</a:t>
            </a:r>
            <a:endParaRPr lang="en-US"/>
          </a:p>
        </p:txBody>
      </p:sp>
      <p:sp>
        <p:nvSpPr>
          <p:cNvPr id="3" name="Text Placeholder 2">
            <a:extLst>
              <a:ext uri="{FF2B5EF4-FFF2-40B4-BE49-F238E27FC236}">
                <a16:creationId xmlns:a16="http://schemas.microsoft.com/office/drawing/2014/main" id="{057C5CC7-B54E-4370-9F4F-B7A1F41F3DE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a:p>
        </p:txBody>
      </p:sp>
      <p:sp>
        <p:nvSpPr>
          <p:cNvPr id="4" name="Date Placeholder 3">
            <a:extLst>
              <a:ext uri="{FF2B5EF4-FFF2-40B4-BE49-F238E27FC236}">
                <a16:creationId xmlns:a16="http://schemas.microsoft.com/office/drawing/2014/main" id="{B014E39C-02A5-42BA-B005-EB06F1FA398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E16D14-52C3-4DDA-92F9-254423A521E5}" type="datetimeFigureOut">
              <a:rPr lang="en-US" smtClean="0"/>
              <a:t>1/5/2025</a:t>
            </a:fld>
            <a:endParaRPr lang="en-US"/>
          </a:p>
        </p:txBody>
      </p:sp>
      <p:sp>
        <p:nvSpPr>
          <p:cNvPr id="5" name="Footer Placeholder 4">
            <a:extLst>
              <a:ext uri="{FF2B5EF4-FFF2-40B4-BE49-F238E27FC236}">
                <a16:creationId xmlns:a16="http://schemas.microsoft.com/office/drawing/2014/main" id="{6EEDC07E-7FD7-43F8-841A-051C061FB91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BA2F2BD-7202-4576-8CDB-14654222072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39C33A-EFCF-4D85-8257-905B9C26CE8F}" type="slidenum">
              <a:rPr lang="en-US" smtClean="0"/>
              <a:t>‹#›</a:t>
            </a:fld>
            <a:endParaRPr lang="en-US"/>
          </a:p>
        </p:txBody>
      </p:sp>
    </p:spTree>
    <p:extLst>
      <p:ext uri="{BB962C8B-B14F-4D97-AF65-F5344CB8AC3E}">
        <p14:creationId xmlns:p14="http://schemas.microsoft.com/office/powerpoint/2010/main" val="3171461958"/>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Lst>
  <p:txStyles>
    <p:titleStyle>
      <a:lvl1pPr algn="l"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69724D6-9AA2-41E2-96E5-0E00632A69E7}"/>
              </a:ext>
            </a:extLst>
          </p:cNvPr>
          <p:cNvSpPr>
            <a:spLocks noGrp="1"/>
          </p:cNvSpPr>
          <p:nvPr>
            <p:ph type="title"/>
          </p:nvPr>
        </p:nvSpPr>
        <p:spPr>
          <a:xfrm>
            <a:off x="1147334" y="365125"/>
            <a:ext cx="10452370" cy="605181"/>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057C5CC7-B54E-4370-9F4F-B7A1F41F3DE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a:extLst>
              <a:ext uri="{FF2B5EF4-FFF2-40B4-BE49-F238E27FC236}">
                <a16:creationId xmlns:a16="http://schemas.microsoft.com/office/drawing/2014/main" id="{A3352684-0CC1-401C-AAF3-E6FF0D0868D1}"/>
              </a:ext>
            </a:extLst>
          </p:cNvPr>
          <p:cNvSpPr/>
          <p:nvPr userDrawn="1"/>
        </p:nvSpPr>
        <p:spPr>
          <a:xfrm>
            <a:off x="11685938" y="517350"/>
            <a:ext cx="89295" cy="742281"/>
          </a:xfrm>
          <a:prstGeom prst="rect">
            <a:avLst/>
          </a:prstGeom>
          <a:solidFill>
            <a:srgbClr val="284C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קבוצה 39"/>
          <p:cNvGrpSpPr/>
          <p:nvPr userDrawn="1"/>
        </p:nvGrpSpPr>
        <p:grpSpPr>
          <a:xfrm>
            <a:off x="95900" y="181821"/>
            <a:ext cx="965200" cy="671058"/>
            <a:chOff x="279400" y="658209"/>
            <a:chExt cx="965200" cy="671058"/>
          </a:xfrm>
        </p:grpSpPr>
        <p:pic>
          <p:nvPicPr>
            <p:cNvPr id="10" name="Picture 8">
              <a:extLst>
                <a:ext uri="{FF2B5EF4-FFF2-40B4-BE49-F238E27FC236}">
                  <a16:creationId xmlns:a16="http://schemas.microsoft.com/office/drawing/2014/main" id="{B54A377C-2444-442D-ADD1-1BBF504C7429}"/>
                </a:ext>
              </a:extLst>
            </p:cNvPr>
            <p:cNvPicPr>
              <a:picLocks noChangeAspect="1"/>
            </p:cNvPicPr>
            <p:nvPr/>
          </p:nvPicPr>
          <p:blipFill rotWithShape="1">
            <a:blip r:embed="rId20" cstate="print">
              <a:duotone>
                <a:prstClr val="black"/>
                <a:schemeClr val="tx1">
                  <a:tint val="45000"/>
                  <a:satMod val="400000"/>
                </a:schemeClr>
              </a:duotone>
              <a:extLst>
                <a:ext uri="{28A0092B-C50C-407E-A947-70E740481C1C}">
                  <a14:useLocalDpi xmlns:a14="http://schemas.microsoft.com/office/drawing/2010/main" val="0"/>
                </a:ext>
              </a:extLst>
            </a:blip>
            <a:srcRect l="63026" t="12462" r="2971"/>
            <a:stretch/>
          </p:blipFill>
          <p:spPr>
            <a:xfrm>
              <a:off x="482599" y="658209"/>
              <a:ext cx="558801" cy="425191"/>
            </a:xfrm>
            <a:prstGeom prst="rect">
              <a:avLst/>
            </a:prstGeom>
          </p:spPr>
        </p:pic>
        <p:pic>
          <p:nvPicPr>
            <p:cNvPr id="11" name="Picture 8">
              <a:extLst>
                <a:ext uri="{FF2B5EF4-FFF2-40B4-BE49-F238E27FC236}">
                  <a16:creationId xmlns:a16="http://schemas.microsoft.com/office/drawing/2014/main" id="{B54A377C-2444-442D-ADD1-1BBF504C7429}"/>
                </a:ext>
              </a:extLst>
            </p:cNvPr>
            <p:cNvPicPr>
              <a:picLocks noChangeAspect="1"/>
            </p:cNvPicPr>
            <p:nvPr/>
          </p:nvPicPr>
          <p:blipFill rotWithShape="1">
            <a:blip r:embed="rId20" cstate="print">
              <a:duotone>
                <a:prstClr val="black"/>
                <a:schemeClr val="tx1">
                  <a:tint val="45000"/>
                  <a:satMod val="400000"/>
                </a:schemeClr>
              </a:duotone>
              <a:extLst>
                <a:ext uri="{28A0092B-C50C-407E-A947-70E740481C1C}">
                  <a14:useLocalDpi xmlns:a14="http://schemas.microsoft.com/office/drawing/2010/main" val="0"/>
                </a:ext>
              </a:extLst>
            </a:blip>
            <a:srcRect l="6353" r="34914" b="5610"/>
            <a:stretch/>
          </p:blipFill>
          <p:spPr>
            <a:xfrm>
              <a:off x="279400" y="870805"/>
              <a:ext cx="965200" cy="458462"/>
            </a:xfrm>
            <a:prstGeom prst="rect">
              <a:avLst/>
            </a:prstGeom>
          </p:spPr>
        </p:pic>
      </p:grpSp>
      <p:sp>
        <p:nvSpPr>
          <p:cNvPr id="12" name="TextBox 11">
            <a:extLst>
              <a:ext uri="{FF2B5EF4-FFF2-40B4-BE49-F238E27FC236}">
                <a16:creationId xmlns:a16="http://schemas.microsoft.com/office/drawing/2014/main" id="{BC750F12-F49E-42FC-BAA9-3B4855A2C59A}"/>
              </a:ext>
            </a:extLst>
          </p:cNvPr>
          <p:cNvSpPr txBox="1"/>
          <p:nvPr userDrawn="1"/>
        </p:nvSpPr>
        <p:spPr>
          <a:xfrm>
            <a:off x="56465" y="6511035"/>
            <a:ext cx="443880" cy="261609"/>
          </a:xfrm>
          <a:prstGeom prst="rect">
            <a:avLst/>
          </a:prstGeom>
          <a:noFill/>
        </p:spPr>
        <p:txBody>
          <a:bodyPr wrap="square" rtlCol="0">
            <a:spAutoFit/>
          </a:bodyPr>
          <a:lstStyle/>
          <a:p>
            <a:pPr algn="ctr" rtl="1">
              <a:buSzPct val="130000"/>
            </a:pPr>
            <a:fld id="{B8397174-09CA-4DBE-AC3A-A109451F32CC}" type="slidenum">
              <a:rPr lang="he-IL" sz="1100" b="1" smtClean="0">
                <a:solidFill>
                  <a:schemeClr val="tx1"/>
                </a:solidFill>
                <a:latin typeface="Segoe UI" panose="020B0502040204020203" pitchFamily="34" charset="0"/>
                <a:ea typeface="Open Sans" panose="020B0606030504020204" pitchFamily="34" charset="0"/>
                <a:cs typeface="Segoe UI" panose="020B0502040204020203" pitchFamily="34" charset="0"/>
              </a:rPr>
              <a:pPr algn="ctr" rtl="1">
                <a:buSzPct val="130000"/>
              </a:pPr>
              <a:t>‹#›</a:t>
            </a:fld>
            <a:endParaRPr lang="he-IL" sz="1100" b="1" dirty="0">
              <a:solidFill>
                <a:schemeClr val="tx1"/>
              </a:solidFill>
              <a:latin typeface="Segoe UI" panose="020B0502040204020203" pitchFamily="34" charset="0"/>
              <a:ea typeface="Open Sans" panose="020B0606030504020204" pitchFamily="34" charset="0"/>
              <a:cs typeface="Segoe UI" panose="020B0502040204020203" pitchFamily="34" charset="0"/>
            </a:endParaRPr>
          </a:p>
        </p:txBody>
      </p:sp>
      <p:cxnSp>
        <p:nvCxnSpPr>
          <p:cNvPr id="23" name="Straight Connector 37">
            <a:extLst>
              <a:ext uri="{FF2B5EF4-FFF2-40B4-BE49-F238E27FC236}">
                <a16:creationId xmlns:a16="http://schemas.microsoft.com/office/drawing/2014/main" id="{6B798DD9-78E2-40C4-9755-E75713EA6F4E}"/>
              </a:ext>
            </a:extLst>
          </p:cNvPr>
          <p:cNvCxnSpPr>
            <a:cxnSpLocks/>
          </p:cNvCxnSpPr>
          <p:nvPr userDrawn="1"/>
        </p:nvCxnSpPr>
        <p:spPr>
          <a:xfrm flipH="1" flipV="1">
            <a:off x="578500" y="6627476"/>
            <a:ext cx="7066900" cy="1924"/>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65759675"/>
      </p:ext>
    </p:extLst>
  </p:cSld>
  <p:clrMap bg1="lt1" tx1="dk1" bg2="lt2" tx2="dk2" accent1="accent1" accent2="accent2" accent3="accent3" accent4="accent4" accent5="accent5" accent6="accent6" hlink="hlink" folHlink="folHlink"/>
  <p:sldLayoutIdLst>
    <p:sldLayoutId id="2147483717" r:id="rId1"/>
    <p:sldLayoutId id="2147483718" r:id="rId2"/>
    <p:sldLayoutId id="2147483719" r:id="rId3"/>
    <p:sldLayoutId id="2147483720" r:id="rId4"/>
    <p:sldLayoutId id="2147483721" r:id="rId5"/>
    <p:sldLayoutId id="2147483722" r:id="rId6"/>
    <p:sldLayoutId id="2147483723" r:id="rId7"/>
    <p:sldLayoutId id="2147483724" r:id="rId8"/>
    <p:sldLayoutId id="2147483725" r:id="rId9"/>
    <p:sldLayoutId id="2147483726" r:id="rId10"/>
    <p:sldLayoutId id="2147483727" r:id="rId11"/>
    <p:sldLayoutId id="2147483728" r:id="rId12"/>
    <p:sldLayoutId id="2147483729" r:id="rId13"/>
    <p:sldLayoutId id="2147483731" r:id="rId14"/>
    <p:sldLayoutId id="2147483732" r:id="rId15"/>
    <p:sldLayoutId id="2147483736" r:id="rId16"/>
    <p:sldLayoutId id="2147483737" r:id="rId17"/>
    <p:sldLayoutId id="2147483738" r:id="rId18"/>
  </p:sldLayoutIdLst>
  <p:txStyles>
    <p:titleStyle>
      <a:lvl1pPr algn="r" defTabSz="914400" rtl="1" eaLnBrk="1" latinLnBrk="0" hangingPunct="1">
        <a:lnSpc>
          <a:spcPct val="90000"/>
        </a:lnSpc>
        <a:spcBef>
          <a:spcPct val="0"/>
        </a:spcBef>
        <a:buNone/>
        <a:defRPr lang="en-US" sz="3200" b="1" kern="1200" dirty="0">
          <a:solidFill>
            <a:srgbClr val="284C9C"/>
          </a:solidFill>
          <a:latin typeface="Segoe UI" panose="020B0502040204020203" pitchFamily="34" charset="0"/>
          <a:ea typeface="+mj-ea"/>
          <a:cs typeface="Segoe UI" panose="020B0502040204020203" pitchFamily="34" charset="0"/>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lang="en-US" sz="2400" kern="1200" dirty="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lang="en-US" sz="2400" kern="1200" dirty="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lang="en-US" sz="2400" kern="1200" dirty="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lang="en-US" sz="2400" kern="1200" dirty="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lang="en-US" sz="2400" kern="1200" dirty="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69724D6-9AA2-41E2-96E5-0E00632A69E7}"/>
              </a:ext>
            </a:extLst>
          </p:cNvPr>
          <p:cNvSpPr>
            <a:spLocks noGrp="1"/>
          </p:cNvSpPr>
          <p:nvPr>
            <p:ph type="title"/>
          </p:nvPr>
        </p:nvSpPr>
        <p:spPr>
          <a:xfrm>
            <a:off x="1147334" y="365125"/>
            <a:ext cx="10452370" cy="605181"/>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057C5CC7-B54E-4370-9F4F-B7A1F41F3DE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a:extLst>
              <a:ext uri="{FF2B5EF4-FFF2-40B4-BE49-F238E27FC236}">
                <a16:creationId xmlns:a16="http://schemas.microsoft.com/office/drawing/2014/main" id="{A3352684-0CC1-401C-AAF3-E6FF0D0868D1}"/>
              </a:ext>
            </a:extLst>
          </p:cNvPr>
          <p:cNvSpPr/>
          <p:nvPr userDrawn="1"/>
        </p:nvSpPr>
        <p:spPr>
          <a:xfrm>
            <a:off x="11685938" y="517350"/>
            <a:ext cx="89295" cy="742281"/>
          </a:xfrm>
          <a:prstGeom prst="rect">
            <a:avLst/>
          </a:prstGeom>
          <a:solidFill>
            <a:srgbClr val="284C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קבוצה 39"/>
          <p:cNvGrpSpPr/>
          <p:nvPr userDrawn="1"/>
        </p:nvGrpSpPr>
        <p:grpSpPr>
          <a:xfrm>
            <a:off x="95900" y="181821"/>
            <a:ext cx="965200" cy="671058"/>
            <a:chOff x="279400" y="658209"/>
            <a:chExt cx="965200" cy="671058"/>
          </a:xfrm>
        </p:grpSpPr>
        <p:pic>
          <p:nvPicPr>
            <p:cNvPr id="10" name="Picture 8">
              <a:extLst>
                <a:ext uri="{FF2B5EF4-FFF2-40B4-BE49-F238E27FC236}">
                  <a16:creationId xmlns:a16="http://schemas.microsoft.com/office/drawing/2014/main" id="{B54A377C-2444-442D-ADD1-1BBF504C7429}"/>
                </a:ext>
              </a:extLst>
            </p:cNvPr>
            <p:cNvPicPr>
              <a:picLocks noChangeAspect="1"/>
            </p:cNvPicPr>
            <p:nvPr/>
          </p:nvPicPr>
          <p:blipFill rotWithShape="1">
            <a:blip r:embed="rId16" cstate="print">
              <a:duotone>
                <a:prstClr val="black"/>
                <a:schemeClr val="tx1">
                  <a:tint val="45000"/>
                  <a:satMod val="400000"/>
                </a:schemeClr>
              </a:duotone>
              <a:extLst>
                <a:ext uri="{28A0092B-C50C-407E-A947-70E740481C1C}">
                  <a14:useLocalDpi xmlns:a14="http://schemas.microsoft.com/office/drawing/2010/main" val="0"/>
                </a:ext>
              </a:extLst>
            </a:blip>
            <a:srcRect l="63026" t="12462" r="2971"/>
            <a:stretch/>
          </p:blipFill>
          <p:spPr>
            <a:xfrm>
              <a:off x="482599" y="658209"/>
              <a:ext cx="558801" cy="425191"/>
            </a:xfrm>
            <a:prstGeom prst="rect">
              <a:avLst/>
            </a:prstGeom>
          </p:spPr>
        </p:pic>
        <p:pic>
          <p:nvPicPr>
            <p:cNvPr id="11" name="Picture 8">
              <a:extLst>
                <a:ext uri="{FF2B5EF4-FFF2-40B4-BE49-F238E27FC236}">
                  <a16:creationId xmlns:a16="http://schemas.microsoft.com/office/drawing/2014/main" id="{B54A377C-2444-442D-ADD1-1BBF504C7429}"/>
                </a:ext>
              </a:extLst>
            </p:cNvPr>
            <p:cNvPicPr>
              <a:picLocks noChangeAspect="1"/>
            </p:cNvPicPr>
            <p:nvPr/>
          </p:nvPicPr>
          <p:blipFill rotWithShape="1">
            <a:blip r:embed="rId16" cstate="print">
              <a:duotone>
                <a:prstClr val="black"/>
                <a:schemeClr val="tx1">
                  <a:tint val="45000"/>
                  <a:satMod val="400000"/>
                </a:schemeClr>
              </a:duotone>
              <a:extLst>
                <a:ext uri="{28A0092B-C50C-407E-A947-70E740481C1C}">
                  <a14:useLocalDpi xmlns:a14="http://schemas.microsoft.com/office/drawing/2010/main" val="0"/>
                </a:ext>
              </a:extLst>
            </a:blip>
            <a:srcRect l="6353" r="34914" b="5610"/>
            <a:stretch/>
          </p:blipFill>
          <p:spPr>
            <a:xfrm>
              <a:off x="279400" y="870805"/>
              <a:ext cx="965200" cy="458462"/>
            </a:xfrm>
            <a:prstGeom prst="rect">
              <a:avLst/>
            </a:prstGeom>
          </p:spPr>
        </p:pic>
      </p:grpSp>
      <p:sp>
        <p:nvSpPr>
          <p:cNvPr id="12" name="TextBox 11">
            <a:extLst>
              <a:ext uri="{FF2B5EF4-FFF2-40B4-BE49-F238E27FC236}">
                <a16:creationId xmlns:a16="http://schemas.microsoft.com/office/drawing/2014/main" id="{BC750F12-F49E-42FC-BAA9-3B4855A2C59A}"/>
              </a:ext>
            </a:extLst>
          </p:cNvPr>
          <p:cNvSpPr txBox="1"/>
          <p:nvPr userDrawn="1"/>
        </p:nvSpPr>
        <p:spPr>
          <a:xfrm>
            <a:off x="56465" y="6511035"/>
            <a:ext cx="443880" cy="261609"/>
          </a:xfrm>
          <a:prstGeom prst="rect">
            <a:avLst/>
          </a:prstGeom>
          <a:noFill/>
        </p:spPr>
        <p:txBody>
          <a:bodyPr wrap="square" rtlCol="0">
            <a:spAutoFit/>
          </a:bodyPr>
          <a:lstStyle/>
          <a:p>
            <a:pPr algn="ctr" rtl="1">
              <a:buSzPct val="130000"/>
            </a:pPr>
            <a:fld id="{B8397174-09CA-4DBE-AC3A-A109451F32CC}" type="slidenum">
              <a:rPr lang="he-IL" sz="1100" b="1" smtClean="0">
                <a:solidFill>
                  <a:schemeClr val="tx1"/>
                </a:solidFill>
                <a:latin typeface="Segoe UI" panose="020B0502040204020203" pitchFamily="34" charset="0"/>
                <a:ea typeface="Open Sans" panose="020B0606030504020204" pitchFamily="34" charset="0"/>
                <a:cs typeface="Segoe UI" panose="020B0502040204020203" pitchFamily="34" charset="0"/>
              </a:rPr>
              <a:pPr algn="ctr" rtl="1">
                <a:buSzPct val="130000"/>
              </a:pPr>
              <a:t>‹#›</a:t>
            </a:fld>
            <a:endParaRPr lang="he-IL" sz="1100" b="1" dirty="0">
              <a:solidFill>
                <a:schemeClr val="tx1"/>
              </a:solidFill>
              <a:latin typeface="Segoe UI" panose="020B0502040204020203" pitchFamily="34" charset="0"/>
              <a:ea typeface="Open Sans" panose="020B0606030504020204" pitchFamily="34" charset="0"/>
              <a:cs typeface="Segoe UI" panose="020B0502040204020203" pitchFamily="34" charset="0"/>
            </a:endParaRPr>
          </a:p>
        </p:txBody>
      </p:sp>
      <p:cxnSp>
        <p:nvCxnSpPr>
          <p:cNvPr id="23" name="Straight Connector 37">
            <a:extLst>
              <a:ext uri="{FF2B5EF4-FFF2-40B4-BE49-F238E27FC236}">
                <a16:creationId xmlns:a16="http://schemas.microsoft.com/office/drawing/2014/main" id="{6B798DD9-78E2-40C4-9755-E75713EA6F4E}"/>
              </a:ext>
            </a:extLst>
          </p:cNvPr>
          <p:cNvCxnSpPr>
            <a:cxnSpLocks/>
          </p:cNvCxnSpPr>
          <p:nvPr userDrawn="1"/>
        </p:nvCxnSpPr>
        <p:spPr>
          <a:xfrm flipH="1" flipV="1">
            <a:off x="578500" y="6627476"/>
            <a:ext cx="7066900" cy="1924"/>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09380934"/>
      </p:ext>
    </p:extLst>
  </p:cSld>
  <p:clrMap bg1="lt1" tx1="dk1" bg2="lt2" tx2="dk2" accent1="accent1" accent2="accent2" accent3="accent3" accent4="accent4" accent5="accent5" accent6="accent6" hlink="hlink" folHlink="folHlink"/>
  <p:sldLayoutIdLst>
    <p:sldLayoutId id="2147483766" r:id="rId1"/>
    <p:sldLayoutId id="2147483767" r:id="rId2"/>
    <p:sldLayoutId id="2147483768" r:id="rId3"/>
    <p:sldLayoutId id="2147483769" r:id="rId4"/>
    <p:sldLayoutId id="2147483770" r:id="rId5"/>
    <p:sldLayoutId id="2147483771" r:id="rId6"/>
    <p:sldLayoutId id="2147483772" r:id="rId7"/>
    <p:sldLayoutId id="2147483773" r:id="rId8"/>
    <p:sldLayoutId id="2147483774" r:id="rId9"/>
    <p:sldLayoutId id="2147483775" r:id="rId10"/>
    <p:sldLayoutId id="2147483776" r:id="rId11"/>
    <p:sldLayoutId id="2147483777" r:id="rId12"/>
    <p:sldLayoutId id="2147483778" r:id="rId13"/>
    <p:sldLayoutId id="2147483780" r:id="rId14"/>
  </p:sldLayoutIdLst>
  <p:hf hdr="0" ftr="0" dt="0"/>
  <p:txStyles>
    <p:titleStyle>
      <a:lvl1pPr algn="r" defTabSz="914400" rtl="1" eaLnBrk="1" latinLnBrk="0" hangingPunct="1">
        <a:lnSpc>
          <a:spcPct val="90000"/>
        </a:lnSpc>
        <a:spcBef>
          <a:spcPct val="0"/>
        </a:spcBef>
        <a:buNone/>
        <a:defRPr lang="en-US" sz="3200" b="1" kern="1200" dirty="0">
          <a:solidFill>
            <a:srgbClr val="284C9C"/>
          </a:solidFill>
          <a:latin typeface="Segoe UI" panose="020B0502040204020203" pitchFamily="34" charset="0"/>
          <a:ea typeface="+mj-ea"/>
          <a:cs typeface="Segoe UI" panose="020B0502040204020203" pitchFamily="34" charset="0"/>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lang="en-US" sz="2400" kern="1200" dirty="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lang="en-US" sz="2400" kern="1200" dirty="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lang="en-US" sz="2400" kern="1200" dirty="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lang="en-US" sz="2400" kern="1200" dirty="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lang="en-US" sz="2400" kern="1200" dirty="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2" name="Text Box 8">
            <a:extLst>
              <a:ext uri="{FF2B5EF4-FFF2-40B4-BE49-F238E27FC236}">
                <a16:creationId xmlns:a16="http://schemas.microsoft.com/office/drawing/2014/main" id="{6545CB0B-7172-42ED-A873-1DB64BD365F9}"/>
              </a:ext>
            </a:extLst>
          </p:cNvPr>
          <p:cNvSpPr txBox="1">
            <a:spLocks noChangeArrowheads="1"/>
          </p:cNvSpPr>
          <p:nvPr userDrawn="1"/>
        </p:nvSpPr>
        <p:spPr bwMode="auto">
          <a:xfrm>
            <a:off x="9658780" y="6580273"/>
            <a:ext cx="1116000" cy="230832"/>
          </a:xfrm>
          <a:prstGeom prst="rect">
            <a:avLst/>
          </a:prstGeom>
          <a:noFill/>
          <a:ln w="9525">
            <a:noFill/>
            <a:miter lim="800000"/>
            <a:headEnd/>
            <a:tailEnd/>
          </a:ln>
          <a:effectLst/>
        </p:spPr>
        <p:txBody>
          <a:bodyPr wrap="square" lIns="36000" tIns="36000" rIns="36000" bIns="36000" anchor="ctr">
            <a:noAutofit/>
          </a:bodyPr>
          <a:lstStyle/>
          <a:p>
            <a:pPr algn="r" rtl="1" eaLnBrk="1" hangingPunct="1">
              <a:lnSpc>
                <a:spcPct val="100000"/>
              </a:lnSpc>
              <a:spcBef>
                <a:spcPts val="100"/>
              </a:spcBef>
              <a:spcAft>
                <a:spcPts val="100"/>
              </a:spcAft>
              <a:defRPr/>
            </a:pPr>
            <a:r>
              <a:rPr lang="he-IL" sz="900" b="0">
                <a:solidFill>
                  <a:srgbClr val="BEBEBE"/>
                </a:solidFill>
                <a:latin typeface="Calibri" panose="020F0502020204030204" pitchFamily="34" charset="0"/>
                <a:ea typeface="Open Sans" panose="020B0606030504020204" pitchFamily="34" charset="0"/>
                <a:cs typeface="Calibri" panose="020F0502020204030204" pitchFamily="34" charset="0"/>
              </a:rPr>
              <a:t>מידע חסוי ומוגן</a:t>
            </a:r>
            <a:endParaRPr lang="en-US" sz="900" b="0">
              <a:solidFill>
                <a:srgbClr val="BEBEBE"/>
              </a:solidFill>
              <a:latin typeface="Calibri" panose="020F0502020204030204" pitchFamily="34" charset="0"/>
              <a:ea typeface="Open Sans" panose="020B0606030504020204" pitchFamily="34" charset="0"/>
              <a:cs typeface="Calibri" panose="020F0502020204030204" pitchFamily="34" charset="0"/>
            </a:endParaRPr>
          </a:p>
        </p:txBody>
      </p:sp>
      <p:pic>
        <p:nvPicPr>
          <p:cNvPr id="87" name="Picture 9">
            <a:extLst>
              <a:ext uri="{FF2B5EF4-FFF2-40B4-BE49-F238E27FC236}">
                <a16:creationId xmlns:a16="http://schemas.microsoft.com/office/drawing/2014/main" id="{F150CE01-6CB9-4843-9E02-E50E63601AEE}"/>
              </a:ext>
            </a:extLst>
          </p:cNvPr>
          <p:cNvPicPr>
            <a:picLocks noChangeAspect="1"/>
          </p:cNvPicPr>
          <p:nvPr userDrawn="1"/>
        </p:nvPicPr>
        <p:blipFill>
          <a:blip r:embed="rId12">
            <a:extLst>
              <a:ext uri="{BEBA8EAE-BF5A-486C-A8C5-ECC9F3942E4B}">
                <a14:imgProps xmlns:a14="http://schemas.microsoft.com/office/drawing/2010/main">
                  <a14:imgLayer r:embed="rId13">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10797423" y="6460910"/>
            <a:ext cx="1253190" cy="417730"/>
          </a:xfrm>
          <a:prstGeom prst="rect">
            <a:avLst/>
          </a:prstGeom>
        </p:spPr>
      </p:pic>
      <p:sp>
        <p:nvSpPr>
          <p:cNvPr id="1027" name="Rectangle 2"/>
          <p:cNvSpPr>
            <a:spLocks noGrp="1" noChangeArrowheads="1"/>
          </p:cNvSpPr>
          <p:nvPr userDrawn="1">
            <p:ph type="title"/>
          </p:nvPr>
        </p:nvSpPr>
        <p:spPr bwMode="auto">
          <a:xfrm>
            <a:off x="336000" y="104678"/>
            <a:ext cx="11520000" cy="1008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en-US"/>
          </a:p>
        </p:txBody>
      </p:sp>
      <p:sp>
        <p:nvSpPr>
          <p:cNvPr id="75" name="Rectangle 7">
            <a:extLst>
              <a:ext uri="{FF2B5EF4-FFF2-40B4-BE49-F238E27FC236}">
                <a16:creationId xmlns:a16="http://schemas.microsoft.com/office/drawing/2014/main" id="{3C6BDAE0-BD7A-476E-ADA0-FAB9F77F3F22}"/>
              </a:ext>
            </a:extLst>
          </p:cNvPr>
          <p:cNvSpPr>
            <a:spLocks noChangeArrowheads="1"/>
          </p:cNvSpPr>
          <p:nvPr userDrawn="1"/>
        </p:nvSpPr>
        <p:spPr bwMode="auto">
          <a:xfrm>
            <a:off x="283909" y="6572946"/>
            <a:ext cx="601133" cy="260350"/>
          </a:xfrm>
          <a:prstGeom prst="rect">
            <a:avLst/>
          </a:prstGeom>
          <a:noFill/>
          <a:ln w="9525">
            <a:noFill/>
            <a:miter lim="800000"/>
            <a:headEnd/>
            <a:tailEnd/>
          </a:ln>
        </p:spPr>
        <p:txBody>
          <a:bodyPr/>
          <a:lstStyle/>
          <a:p>
            <a:pPr algn="l" rtl="1">
              <a:buSzPct val="150000"/>
              <a:defRPr/>
            </a:pPr>
            <a:fld id="{E4AC36E0-5786-4428-9568-FF922BA64397}" type="slidenum">
              <a:rPr lang="en-US" sz="900" b="0" noProof="0" smtClean="0">
                <a:solidFill>
                  <a:schemeClr val="bg1">
                    <a:lumMod val="50000"/>
                  </a:schemeClr>
                </a:solidFill>
                <a:latin typeface="Calibri" panose="020F0502020204030204" pitchFamily="34" charset="0"/>
                <a:cs typeface="Calibri" panose="020F0502020204030204" pitchFamily="34" charset="0"/>
              </a:rPr>
              <a:pPr algn="l" rtl="1">
                <a:buSzPct val="150000"/>
                <a:defRPr/>
              </a:pPr>
              <a:t>‹#›</a:t>
            </a:fld>
            <a:endParaRPr lang="en-US" sz="900" b="0" noProof="0">
              <a:solidFill>
                <a:schemeClr val="bg1">
                  <a:lumMod val="50000"/>
                </a:schemeClr>
              </a:solidFill>
              <a:latin typeface="Calibri" panose="020F0502020204030204" pitchFamily="34" charset="0"/>
              <a:cs typeface="Calibri" panose="020F0502020204030204" pitchFamily="34" charset="0"/>
            </a:endParaRPr>
          </a:p>
        </p:txBody>
      </p:sp>
      <p:sp>
        <p:nvSpPr>
          <p:cNvPr id="90" name="מלבן 39">
            <a:extLst>
              <a:ext uri="{FF2B5EF4-FFF2-40B4-BE49-F238E27FC236}">
                <a16:creationId xmlns:a16="http://schemas.microsoft.com/office/drawing/2014/main" id="{AEDB6F02-0A10-45DA-B9E0-C0416C1BE889}"/>
              </a:ext>
            </a:extLst>
          </p:cNvPr>
          <p:cNvSpPr/>
          <p:nvPr userDrawn="1"/>
        </p:nvSpPr>
        <p:spPr bwMode="auto">
          <a:xfrm>
            <a:off x="-606511" y="658703"/>
            <a:ext cx="540000" cy="432000"/>
          </a:xfrm>
          <a:prstGeom prst="rect">
            <a:avLst/>
          </a:prstGeom>
          <a:solidFill>
            <a:srgbClr val="797979"/>
          </a:solidFill>
          <a:ln w="9525" cap="flat" cmpd="sng" algn="ctr">
            <a:noFill/>
            <a:prstDash val="solid"/>
            <a:round/>
            <a:headEnd type="none" w="med" len="med"/>
            <a:tailEnd type="none" w="med" len="med"/>
          </a:ln>
          <a:effectLst/>
        </p:spPr>
        <p:txBody>
          <a:bodyPr lIns="0" tIns="0" rIns="0" bIns="0" anchor="ctr" anchorCtr="0"/>
          <a:lstStyle/>
          <a:p>
            <a:pPr algn="ctr" rtl="1">
              <a:lnSpc>
                <a:spcPct val="105000"/>
              </a:lnSpc>
              <a:spcBef>
                <a:spcPts val="0"/>
              </a:spcBef>
              <a:spcAft>
                <a:spcPts val="0"/>
              </a:spcAft>
              <a:defRPr/>
            </a:pPr>
            <a:r>
              <a:rPr lang="en-US" sz="600" b="1">
                <a:solidFill>
                  <a:schemeClr val="bg1"/>
                </a:solidFill>
                <a:latin typeface="Calibri" panose="020F0502020204030204" pitchFamily="34" charset="0"/>
                <a:ea typeface="Geneva"/>
                <a:cs typeface="Calibri" panose="020F0502020204030204" pitchFamily="34" charset="0"/>
              </a:rPr>
              <a:t>121</a:t>
            </a:r>
          </a:p>
          <a:p>
            <a:pPr algn="ctr" rtl="1">
              <a:lnSpc>
                <a:spcPct val="105000"/>
              </a:lnSpc>
              <a:spcBef>
                <a:spcPts val="0"/>
              </a:spcBef>
              <a:spcAft>
                <a:spcPts val="0"/>
              </a:spcAft>
              <a:defRPr/>
            </a:pPr>
            <a:r>
              <a:rPr lang="en-US" sz="600" b="1">
                <a:solidFill>
                  <a:schemeClr val="bg1"/>
                </a:solidFill>
                <a:latin typeface="Calibri" panose="020F0502020204030204" pitchFamily="34" charset="0"/>
                <a:ea typeface="Geneva"/>
                <a:cs typeface="Calibri" panose="020F0502020204030204" pitchFamily="34" charset="0"/>
              </a:rPr>
              <a:t>121</a:t>
            </a:r>
          </a:p>
          <a:p>
            <a:pPr algn="ctr" rtl="1">
              <a:lnSpc>
                <a:spcPct val="105000"/>
              </a:lnSpc>
              <a:spcBef>
                <a:spcPts val="0"/>
              </a:spcBef>
              <a:spcAft>
                <a:spcPts val="0"/>
              </a:spcAft>
              <a:defRPr/>
            </a:pPr>
            <a:r>
              <a:rPr lang="en-US" sz="600" b="1">
                <a:solidFill>
                  <a:schemeClr val="bg1"/>
                </a:solidFill>
                <a:latin typeface="Calibri" panose="020F0502020204030204" pitchFamily="34" charset="0"/>
                <a:ea typeface="Geneva"/>
                <a:cs typeface="Calibri" panose="020F0502020204030204" pitchFamily="34" charset="0"/>
              </a:rPr>
              <a:t>121</a:t>
            </a:r>
          </a:p>
          <a:p>
            <a:pPr algn="ctr" rtl="1">
              <a:lnSpc>
                <a:spcPct val="105000"/>
              </a:lnSpc>
              <a:spcBef>
                <a:spcPts val="0"/>
              </a:spcBef>
              <a:spcAft>
                <a:spcPts val="0"/>
              </a:spcAft>
              <a:defRPr/>
            </a:pPr>
            <a:r>
              <a:rPr lang="en-US" sz="600" b="1">
                <a:solidFill>
                  <a:schemeClr val="bg1"/>
                </a:solidFill>
                <a:latin typeface="Calibri" panose="020F0502020204030204" pitchFamily="34" charset="0"/>
                <a:ea typeface="Geneva"/>
                <a:cs typeface="Calibri" panose="020F0502020204030204" pitchFamily="34" charset="0"/>
              </a:rPr>
              <a:t>#797979</a:t>
            </a:r>
          </a:p>
        </p:txBody>
      </p:sp>
      <p:sp>
        <p:nvSpPr>
          <p:cNvPr id="91" name="מלבן 50">
            <a:extLst>
              <a:ext uri="{FF2B5EF4-FFF2-40B4-BE49-F238E27FC236}">
                <a16:creationId xmlns:a16="http://schemas.microsoft.com/office/drawing/2014/main" id="{68B1D4AE-49BB-4C1F-92AF-FC12074F2C64}"/>
              </a:ext>
            </a:extLst>
          </p:cNvPr>
          <p:cNvSpPr/>
          <p:nvPr userDrawn="1"/>
        </p:nvSpPr>
        <p:spPr bwMode="auto">
          <a:xfrm>
            <a:off x="-606511" y="1113889"/>
            <a:ext cx="540000" cy="432000"/>
          </a:xfrm>
          <a:prstGeom prst="rect">
            <a:avLst/>
          </a:prstGeom>
          <a:solidFill>
            <a:srgbClr val="9B9B9B"/>
          </a:solidFill>
          <a:ln w="9525" cap="flat" cmpd="sng" algn="ctr">
            <a:noFill/>
            <a:prstDash val="solid"/>
            <a:round/>
            <a:headEnd type="none" w="med" len="med"/>
            <a:tailEnd type="none" w="med" len="med"/>
          </a:ln>
          <a:effectLst/>
        </p:spPr>
        <p:txBody>
          <a:bodyPr lIns="0" tIns="0" rIns="0" bIns="0" anchor="ctr" anchorCtr="0"/>
          <a:lstStyle/>
          <a:p>
            <a:pPr algn="ctr" rtl="1">
              <a:lnSpc>
                <a:spcPct val="105000"/>
              </a:lnSpc>
              <a:spcBef>
                <a:spcPts val="0"/>
              </a:spcBef>
              <a:spcAft>
                <a:spcPts val="0"/>
              </a:spcAft>
              <a:defRPr/>
            </a:pPr>
            <a:r>
              <a:rPr lang="en-US" sz="600" b="1">
                <a:solidFill>
                  <a:schemeClr val="bg1"/>
                </a:solidFill>
                <a:latin typeface="Calibri" panose="020F0502020204030204" pitchFamily="34" charset="0"/>
                <a:ea typeface="Geneva"/>
                <a:cs typeface="Calibri" panose="020F0502020204030204" pitchFamily="34" charset="0"/>
              </a:rPr>
              <a:t>155</a:t>
            </a:r>
          </a:p>
          <a:p>
            <a:pPr algn="ctr" rtl="1">
              <a:lnSpc>
                <a:spcPct val="105000"/>
              </a:lnSpc>
              <a:spcBef>
                <a:spcPts val="0"/>
              </a:spcBef>
              <a:spcAft>
                <a:spcPts val="0"/>
              </a:spcAft>
              <a:defRPr/>
            </a:pPr>
            <a:r>
              <a:rPr lang="en-US" sz="600" b="1">
                <a:solidFill>
                  <a:schemeClr val="bg1"/>
                </a:solidFill>
                <a:latin typeface="Calibri" panose="020F0502020204030204" pitchFamily="34" charset="0"/>
                <a:ea typeface="Geneva"/>
                <a:cs typeface="Calibri" panose="020F0502020204030204" pitchFamily="34" charset="0"/>
              </a:rPr>
              <a:t>155</a:t>
            </a:r>
          </a:p>
          <a:p>
            <a:pPr algn="ctr" rtl="1">
              <a:lnSpc>
                <a:spcPct val="105000"/>
              </a:lnSpc>
              <a:spcBef>
                <a:spcPts val="0"/>
              </a:spcBef>
              <a:spcAft>
                <a:spcPts val="0"/>
              </a:spcAft>
              <a:defRPr/>
            </a:pPr>
            <a:r>
              <a:rPr lang="en-US" sz="600" b="1">
                <a:solidFill>
                  <a:schemeClr val="bg1"/>
                </a:solidFill>
                <a:latin typeface="Calibri" panose="020F0502020204030204" pitchFamily="34" charset="0"/>
                <a:ea typeface="Geneva"/>
                <a:cs typeface="Calibri" panose="020F0502020204030204" pitchFamily="34" charset="0"/>
              </a:rPr>
              <a:t>155</a:t>
            </a:r>
          </a:p>
          <a:p>
            <a:pPr algn="ctr" rtl="1">
              <a:lnSpc>
                <a:spcPct val="105000"/>
              </a:lnSpc>
              <a:spcBef>
                <a:spcPts val="0"/>
              </a:spcBef>
              <a:spcAft>
                <a:spcPts val="0"/>
              </a:spcAft>
              <a:defRPr/>
            </a:pPr>
            <a:r>
              <a:rPr lang="en-US" sz="600" b="1">
                <a:solidFill>
                  <a:schemeClr val="bg1"/>
                </a:solidFill>
                <a:latin typeface="Calibri" panose="020F0502020204030204" pitchFamily="34" charset="0"/>
                <a:ea typeface="Geneva"/>
                <a:cs typeface="Calibri" panose="020F0502020204030204" pitchFamily="34" charset="0"/>
              </a:rPr>
              <a:t>#9B9B9B</a:t>
            </a:r>
          </a:p>
        </p:txBody>
      </p:sp>
      <p:sp>
        <p:nvSpPr>
          <p:cNvPr id="92" name="מלבן 55">
            <a:extLst>
              <a:ext uri="{FF2B5EF4-FFF2-40B4-BE49-F238E27FC236}">
                <a16:creationId xmlns:a16="http://schemas.microsoft.com/office/drawing/2014/main" id="{7F98F84B-0014-4484-ACA3-3748DD390828}"/>
              </a:ext>
            </a:extLst>
          </p:cNvPr>
          <p:cNvSpPr/>
          <p:nvPr userDrawn="1"/>
        </p:nvSpPr>
        <p:spPr bwMode="auto">
          <a:xfrm>
            <a:off x="-606511" y="1569075"/>
            <a:ext cx="540000" cy="432000"/>
          </a:xfrm>
          <a:prstGeom prst="rect">
            <a:avLst/>
          </a:prstGeom>
          <a:solidFill>
            <a:srgbClr val="BCBCBC"/>
          </a:solidFill>
          <a:ln w="9525" cap="flat" cmpd="sng" algn="ctr">
            <a:noFill/>
            <a:prstDash val="solid"/>
            <a:round/>
            <a:headEnd type="none" w="med" len="med"/>
            <a:tailEnd type="none" w="med" len="med"/>
          </a:ln>
          <a:effectLst/>
        </p:spPr>
        <p:txBody>
          <a:bodyPr lIns="0" tIns="0" rIns="0" bIns="0" anchor="ctr" anchorCtr="0"/>
          <a:lstStyle/>
          <a:p>
            <a:pPr algn="ctr" rtl="1">
              <a:lnSpc>
                <a:spcPct val="105000"/>
              </a:lnSpc>
              <a:spcBef>
                <a:spcPts val="0"/>
              </a:spcBef>
              <a:spcAft>
                <a:spcPts val="0"/>
              </a:spcAft>
              <a:defRPr/>
            </a:pPr>
            <a:r>
              <a:rPr lang="en-US" sz="600" b="1">
                <a:solidFill>
                  <a:srgbClr val="58585B"/>
                </a:solidFill>
                <a:latin typeface="Calibri" panose="020F0502020204030204" pitchFamily="34" charset="0"/>
                <a:ea typeface="Geneva"/>
                <a:cs typeface="Calibri" panose="020F0502020204030204" pitchFamily="34" charset="0"/>
              </a:rPr>
              <a:t>188</a:t>
            </a:r>
          </a:p>
          <a:p>
            <a:pPr algn="ctr" rtl="1">
              <a:lnSpc>
                <a:spcPct val="105000"/>
              </a:lnSpc>
              <a:spcBef>
                <a:spcPts val="0"/>
              </a:spcBef>
              <a:spcAft>
                <a:spcPts val="0"/>
              </a:spcAft>
              <a:defRPr/>
            </a:pPr>
            <a:r>
              <a:rPr lang="en-US" sz="600" b="1">
                <a:solidFill>
                  <a:srgbClr val="58585B"/>
                </a:solidFill>
                <a:latin typeface="Calibri" panose="020F0502020204030204" pitchFamily="34" charset="0"/>
                <a:ea typeface="Geneva"/>
                <a:cs typeface="Calibri" panose="020F0502020204030204" pitchFamily="34" charset="0"/>
              </a:rPr>
              <a:t>188</a:t>
            </a:r>
          </a:p>
          <a:p>
            <a:pPr algn="ctr" rtl="1">
              <a:lnSpc>
                <a:spcPct val="105000"/>
              </a:lnSpc>
              <a:spcBef>
                <a:spcPts val="0"/>
              </a:spcBef>
              <a:spcAft>
                <a:spcPts val="0"/>
              </a:spcAft>
              <a:defRPr/>
            </a:pPr>
            <a:r>
              <a:rPr lang="en-US" sz="600" b="1">
                <a:solidFill>
                  <a:srgbClr val="58585B"/>
                </a:solidFill>
                <a:latin typeface="Calibri" panose="020F0502020204030204" pitchFamily="34" charset="0"/>
                <a:ea typeface="Geneva"/>
                <a:cs typeface="Calibri" panose="020F0502020204030204" pitchFamily="34" charset="0"/>
              </a:rPr>
              <a:t>188</a:t>
            </a:r>
          </a:p>
          <a:p>
            <a:pPr algn="ctr" rtl="1">
              <a:lnSpc>
                <a:spcPct val="105000"/>
              </a:lnSpc>
              <a:spcBef>
                <a:spcPts val="0"/>
              </a:spcBef>
              <a:spcAft>
                <a:spcPts val="0"/>
              </a:spcAft>
              <a:defRPr/>
            </a:pPr>
            <a:r>
              <a:rPr lang="en-US" sz="600" b="1">
                <a:solidFill>
                  <a:srgbClr val="58585B"/>
                </a:solidFill>
                <a:latin typeface="Calibri" panose="020F0502020204030204" pitchFamily="34" charset="0"/>
                <a:ea typeface="Geneva"/>
                <a:cs typeface="Calibri" panose="020F0502020204030204" pitchFamily="34" charset="0"/>
              </a:rPr>
              <a:t>#BCBCBC</a:t>
            </a:r>
          </a:p>
        </p:txBody>
      </p:sp>
      <p:sp>
        <p:nvSpPr>
          <p:cNvPr id="93" name="מלבן 57">
            <a:extLst>
              <a:ext uri="{FF2B5EF4-FFF2-40B4-BE49-F238E27FC236}">
                <a16:creationId xmlns:a16="http://schemas.microsoft.com/office/drawing/2014/main" id="{CFC1ABCF-AD55-48AB-A751-394F84918A06}"/>
              </a:ext>
            </a:extLst>
          </p:cNvPr>
          <p:cNvSpPr/>
          <p:nvPr userDrawn="1"/>
        </p:nvSpPr>
        <p:spPr bwMode="auto">
          <a:xfrm>
            <a:off x="-606511" y="2024261"/>
            <a:ext cx="540000" cy="432000"/>
          </a:xfrm>
          <a:prstGeom prst="rect">
            <a:avLst/>
          </a:prstGeom>
          <a:solidFill>
            <a:srgbClr val="DDDDDD"/>
          </a:solidFill>
          <a:ln w="9525" cap="flat" cmpd="sng" algn="ctr">
            <a:noFill/>
            <a:prstDash val="solid"/>
            <a:round/>
            <a:headEnd type="none" w="med" len="med"/>
            <a:tailEnd type="none" w="med" len="med"/>
          </a:ln>
          <a:effectLst/>
        </p:spPr>
        <p:txBody>
          <a:bodyPr lIns="0" tIns="0" rIns="0" bIns="0" anchor="ctr" anchorCtr="0"/>
          <a:lstStyle/>
          <a:p>
            <a:pPr algn="ctr" rtl="1">
              <a:lnSpc>
                <a:spcPct val="105000"/>
              </a:lnSpc>
              <a:spcBef>
                <a:spcPts val="0"/>
              </a:spcBef>
              <a:spcAft>
                <a:spcPts val="0"/>
              </a:spcAft>
              <a:defRPr/>
            </a:pPr>
            <a:r>
              <a:rPr lang="en-US" sz="600" b="1">
                <a:solidFill>
                  <a:srgbClr val="58585B"/>
                </a:solidFill>
                <a:latin typeface="Calibri" panose="020F0502020204030204" pitchFamily="34" charset="0"/>
                <a:ea typeface="Geneva"/>
                <a:cs typeface="Calibri" panose="020F0502020204030204" pitchFamily="34" charset="0"/>
              </a:rPr>
              <a:t>221</a:t>
            </a:r>
          </a:p>
          <a:p>
            <a:pPr algn="ctr" rtl="1">
              <a:lnSpc>
                <a:spcPct val="105000"/>
              </a:lnSpc>
              <a:spcBef>
                <a:spcPts val="0"/>
              </a:spcBef>
              <a:spcAft>
                <a:spcPts val="0"/>
              </a:spcAft>
              <a:defRPr/>
            </a:pPr>
            <a:r>
              <a:rPr lang="en-US" sz="600" b="1">
                <a:solidFill>
                  <a:srgbClr val="58585B"/>
                </a:solidFill>
                <a:latin typeface="Calibri" panose="020F0502020204030204" pitchFamily="34" charset="0"/>
                <a:ea typeface="Geneva"/>
                <a:cs typeface="Calibri" panose="020F0502020204030204" pitchFamily="34" charset="0"/>
              </a:rPr>
              <a:t>221</a:t>
            </a:r>
          </a:p>
          <a:p>
            <a:pPr algn="ctr" rtl="1">
              <a:lnSpc>
                <a:spcPct val="105000"/>
              </a:lnSpc>
              <a:spcBef>
                <a:spcPts val="0"/>
              </a:spcBef>
              <a:spcAft>
                <a:spcPts val="0"/>
              </a:spcAft>
              <a:defRPr/>
            </a:pPr>
            <a:r>
              <a:rPr lang="en-US" sz="600" b="1">
                <a:solidFill>
                  <a:srgbClr val="58585B"/>
                </a:solidFill>
                <a:latin typeface="Calibri" panose="020F0502020204030204" pitchFamily="34" charset="0"/>
                <a:ea typeface="Geneva"/>
                <a:cs typeface="Calibri" panose="020F0502020204030204" pitchFamily="34" charset="0"/>
              </a:rPr>
              <a:t>221</a:t>
            </a:r>
          </a:p>
          <a:p>
            <a:pPr algn="ctr" rtl="1">
              <a:lnSpc>
                <a:spcPct val="105000"/>
              </a:lnSpc>
              <a:spcBef>
                <a:spcPts val="0"/>
              </a:spcBef>
              <a:spcAft>
                <a:spcPts val="0"/>
              </a:spcAft>
              <a:defRPr/>
            </a:pPr>
            <a:r>
              <a:rPr lang="en-US" sz="600" b="1">
                <a:solidFill>
                  <a:srgbClr val="58585B"/>
                </a:solidFill>
                <a:latin typeface="Calibri" panose="020F0502020204030204" pitchFamily="34" charset="0"/>
                <a:ea typeface="Geneva"/>
                <a:cs typeface="Calibri" panose="020F0502020204030204" pitchFamily="34" charset="0"/>
              </a:rPr>
              <a:t>#DDDDDD</a:t>
            </a:r>
          </a:p>
        </p:txBody>
      </p:sp>
      <p:sp>
        <p:nvSpPr>
          <p:cNvPr id="94" name="מלבן 39">
            <a:extLst>
              <a:ext uri="{FF2B5EF4-FFF2-40B4-BE49-F238E27FC236}">
                <a16:creationId xmlns:a16="http://schemas.microsoft.com/office/drawing/2014/main" id="{4761FA46-402B-431E-B067-E92274B8ED96}"/>
              </a:ext>
            </a:extLst>
          </p:cNvPr>
          <p:cNvSpPr/>
          <p:nvPr userDrawn="1"/>
        </p:nvSpPr>
        <p:spPr bwMode="auto">
          <a:xfrm>
            <a:off x="-606511" y="107807"/>
            <a:ext cx="540000" cy="540000"/>
          </a:xfrm>
          <a:prstGeom prst="rect">
            <a:avLst/>
          </a:prstGeom>
          <a:solidFill>
            <a:srgbClr val="58585B"/>
          </a:solidFill>
          <a:ln w="9525" cap="flat" cmpd="sng" algn="ctr">
            <a:noFill/>
            <a:prstDash val="solid"/>
            <a:round/>
            <a:headEnd type="none" w="med" len="med"/>
            <a:tailEnd type="none" w="med" len="med"/>
          </a:ln>
          <a:effectLst/>
        </p:spPr>
        <p:txBody>
          <a:bodyPr lIns="0" tIns="0" rIns="0" bIns="0" anchor="ctr" anchorCtr="0"/>
          <a:lstStyle/>
          <a:p>
            <a:pPr algn="ctr" rtl="1">
              <a:lnSpc>
                <a:spcPct val="105000"/>
              </a:lnSpc>
              <a:spcBef>
                <a:spcPts val="0"/>
              </a:spcBef>
              <a:spcAft>
                <a:spcPts val="0"/>
              </a:spcAft>
              <a:defRPr/>
            </a:pPr>
            <a:r>
              <a:rPr lang="en-US" sz="600" b="1">
                <a:solidFill>
                  <a:schemeClr val="bg1"/>
                </a:solidFill>
                <a:latin typeface="Calibri" panose="020F0502020204030204" pitchFamily="34" charset="0"/>
                <a:ea typeface="Geneva"/>
                <a:cs typeface="Calibri" panose="020F0502020204030204" pitchFamily="34" charset="0"/>
              </a:rPr>
              <a:t>Font Color</a:t>
            </a:r>
          </a:p>
          <a:p>
            <a:pPr algn="ctr" rtl="1">
              <a:lnSpc>
                <a:spcPct val="105000"/>
              </a:lnSpc>
              <a:spcBef>
                <a:spcPts val="0"/>
              </a:spcBef>
              <a:spcAft>
                <a:spcPts val="0"/>
              </a:spcAft>
              <a:defRPr/>
            </a:pPr>
            <a:r>
              <a:rPr lang="en-US" sz="600" b="1">
                <a:solidFill>
                  <a:schemeClr val="bg1"/>
                </a:solidFill>
                <a:latin typeface="Calibri" panose="020F0502020204030204" pitchFamily="34" charset="0"/>
                <a:ea typeface="Geneva"/>
                <a:cs typeface="Calibri" panose="020F0502020204030204" pitchFamily="34" charset="0"/>
              </a:rPr>
              <a:t>88</a:t>
            </a:r>
          </a:p>
          <a:p>
            <a:pPr algn="ctr" rtl="1">
              <a:lnSpc>
                <a:spcPct val="105000"/>
              </a:lnSpc>
              <a:spcBef>
                <a:spcPts val="0"/>
              </a:spcBef>
              <a:spcAft>
                <a:spcPts val="0"/>
              </a:spcAft>
              <a:defRPr/>
            </a:pPr>
            <a:r>
              <a:rPr lang="en-US" sz="600" b="1">
                <a:solidFill>
                  <a:schemeClr val="bg1"/>
                </a:solidFill>
                <a:latin typeface="Calibri" panose="020F0502020204030204" pitchFamily="34" charset="0"/>
                <a:ea typeface="Geneva"/>
                <a:cs typeface="Calibri" panose="020F0502020204030204" pitchFamily="34" charset="0"/>
              </a:rPr>
              <a:t>88</a:t>
            </a:r>
          </a:p>
          <a:p>
            <a:pPr algn="ctr" rtl="1">
              <a:lnSpc>
                <a:spcPct val="105000"/>
              </a:lnSpc>
              <a:spcBef>
                <a:spcPts val="0"/>
              </a:spcBef>
              <a:spcAft>
                <a:spcPts val="0"/>
              </a:spcAft>
              <a:defRPr/>
            </a:pPr>
            <a:r>
              <a:rPr lang="en-US" sz="600" b="1">
                <a:solidFill>
                  <a:schemeClr val="bg1"/>
                </a:solidFill>
                <a:latin typeface="Calibri" panose="020F0502020204030204" pitchFamily="34" charset="0"/>
                <a:ea typeface="Geneva"/>
                <a:cs typeface="Calibri" panose="020F0502020204030204" pitchFamily="34" charset="0"/>
              </a:rPr>
              <a:t>91</a:t>
            </a:r>
          </a:p>
          <a:p>
            <a:pPr algn="ctr" rtl="1">
              <a:lnSpc>
                <a:spcPct val="105000"/>
              </a:lnSpc>
              <a:spcBef>
                <a:spcPts val="0"/>
              </a:spcBef>
              <a:spcAft>
                <a:spcPts val="0"/>
              </a:spcAft>
              <a:defRPr/>
            </a:pPr>
            <a:r>
              <a:rPr lang="en-US" sz="600" b="1">
                <a:solidFill>
                  <a:schemeClr val="bg1"/>
                </a:solidFill>
                <a:latin typeface="Calibri" panose="020F0502020204030204" pitchFamily="34" charset="0"/>
                <a:ea typeface="Geneva"/>
                <a:cs typeface="Calibri" panose="020F0502020204030204" pitchFamily="34" charset="0"/>
              </a:rPr>
              <a:t>#58585B</a:t>
            </a:r>
          </a:p>
        </p:txBody>
      </p:sp>
      <p:sp>
        <p:nvSpPr>
          <p:cNvPr id="95" name="מלבן 57">
            <a:extLst>
              <a:ext uri="{FF2B5EF4-FFF2-40B4-BE49-F238E27FC236}">
                <a16:creationId xmlns:a16="http://schemas.microsoft.com/office/drawing/2014/main" id="{D9EEEE39-0381-4597-B9B6-226DA81D707B}"/>
              </a:ext>
            </a:extLst>
          </p:cNvPr>
          <p:cNvSpPr/>
          <p:nvPr userDrawn="1"/>
        </p:nvSpPr>
        <p:spPr bwMode="auto">
          <a:xfrm>
            <a:off x="-606511" y="2479445"/>
            <a:ext cx="540000" cy="432000"/>
          </a:xfrm>
          <a:prstGeom prst="rect">
            <a:avLst/>
          </a:prstGeom>
          <a:solidFill>
            <a:srgbClr val="F2F2F2"/>
          </a:solidFill>
          <a:ln w="9525" cap="flat" cmpd="sng" algn="ctr">
            <a:noFill/>
            <a:prstDash val="solid"/>
            <a:round/>
            <a:headEnd type="none" w="med" len="med"/>
            <a:tailEnd type="none" w="med" len="med"/>
          </a:ln>
          <a:effectLst/>
        </p:spPr>
        <p:txBody>
          <a:bodyPr lIns="0" tIns="0" rIns="0" bIns="0" anchor="ctr" anchorCtr="0"/>
          <a:lstStyle/>
          <a:p>
            <a:pPr algn="ctr" rtl="1">
              <a:lnSpc>
                <a:spcPct val="105000"/>
              </a:lnSpc>
              <a:spcBef>
                <a:spcPts val="0"/>
              </a:spcBef>
              <a:spcAft>
                <a:spcPts val="0"/>
              </a:spcAft>
              <a:defRPr/>
            </a:pPr>
            <a:r>
              <a:rPr lang="en-US" sz="600" b="1">
                <a:solidFill>
                  <a:srgbClr val="58585B"/>
                </a:solidFill>
                <a:latin typeface="Calibri" panose="020F0502020204030204" pitchFamily="34" charset="0"/>
                <a:ea typeface="Geneva"/>
                <a:cs typeface="Calibri" panose="020F0502020204030204" pitchFamily="34" charset="0"/>
              </a:rPr>
              <a:t>242</a:t>
            </a:r>
          </a:p>
          <a:p>
            <a:pPr algn="ctr" rtl="1">
              <a:lnSpc>
                <a:spcPct val="105000"/>
              </a:lnSpc>
              <a:spcBef>
                <a:spcPts val="0"/>
              </a:spcBef>
              <a:spcAft>
                <a:spcPts val="0"/>
              </a:spcAft>
              <a:defRPr/>
            </a:pPr>
            <a:r>
              <a:rPr lang="en-US" sz="600" b="1">
                <a:solidFill>
                  <a:srgbClr val="58585B"/>
                </a:solidFill>
                <a:latin typeface="Calibri" panose="020F0502020204030204" pitchFamily="34" charset="0"/>
                <a:ea typeface="Geneva"/>
                <a:cs typeface="Calibri" panose="020F0502020204030204" pitchFamily="34" charset="0"/>
              </a:rPr>
              <a:t>242</a:t>
            </a:r>
          </a:p>
          <a:p>
            <a:pPr algn="ctr" rtl="1">
              <a:lnSpc>
                <a:spcPct val="105000"/>
              </a:lnSpc>
              <a:spcBef>
                <a:spcPts val="0"/>
              </a:spcBef>
              <a:spcAft>
                <a:spcPts val="0"/>
              </a:spcAft>
              <a:defRPr/>
            </a:pPr>
            <a:r>
              <a:rPr lang="en-US" sz="600" b="1">
                <a:solidFill>
                  <a:srgbClr val="58585B"/>
                </a:solidFill>
                <a:latin typeface="Calibri" panose="020F0502020204030204" pitchFamily="34" charset="0"/>
                <a:ea typeface="Geneva"/>
                <a:cs typeface="Calibri" panose="020F0502020204030204" pitchFamily="34" charset="0"/>
              </a:rPr>
              <a:t>242</a:t>
            </a:r>
          </a:p>
          <a:p>
            <a:pPr algn="ctr" rtl="1">
              <a:lnSpc>
                <a:spcPct val="105000"/>
              </a:lnSpc>
              <a:spcBef>
                <a:spcPts val="0"/>
              </a:spcBef>
              <a:spcAft>
                <a:spcPts val="0"/>
              </a:spcAft>
              <a:defRPr/>
            </a:pPr>
            <a:r>
              <a:rPr lang="en-US" sz="600" b="1">
                <a:solidFill>
                  <a:srgbClr val="58585B"/>
                </a:solidFill>
                <a:latin typeface="Calibri" panose="020F0502020204030204" pitchFamily="34" charset="0"/>
                <a:ea typeface="Geneva"/>
                <a:cs typeface="Calibri" panose="020F0502020204030204" pitchFamily="34" charset="0"/>
              </a:rPr>
              <a:t>#F2F2F2</a:t>
            </a:r>
          </a:p>
        </p:txBody>
      </p:sp>
      <p:sp>
        <p:nvSpPr>
          <p:cNvPr id="96" name="מלבן 90">
            <a:extLst>
              <a:ext uri="{FF2B5EF4-FFF2-40B4-BE49-F238E27FC236}">
                <a16:creationId xmlns:a16="http://schemas.microsoft.com/office/drawing/2014/main" id="{306FDEA6-B5E5-4628-8269-AD43208700CB}"/>
              </a:ext>
            </a:extLst>
          </p:cNvPr>
          <p:cNvSpPr/>
          <p:nvPr userDrawn="1"/>
        </p:nvSpPr>
        <p:spPr bwMode="auto">
          <a:xfrm>
            <a:off x="-1232023" y="2491735"/>
            <a:ext cx="540000" cy="432000"/>
          </a:xfrm>
          <a:prstGeom prst="rect">
            <a:avLst/>
          </a:prstGeom>
          <a:solidFill>
            <a:srgbClr val="F5E3E3"/>
          </a:solidFill>
          <a:ln w="9525" cap="flat" cmpd="sng" algn="ctr">
            <a:noFill/>
            <a:prstDash val="solid"/>
            <a:round/>
            <a:headEnd type="none" w="med" len="med"/>
            <a:tailEnd type="none" w="med" len="med"/>
          </a:ln>
          <a:effectLst/>
        </p:spPr>
        <p:txBody>
          <a:bodyPr vert="horz" wrap="square" lIns="0" tIns="0" rIns="0" bIns="0" numCol="1" rtlCol="1" anchor="ctr" anchorCtr="0" compatLnSpc="1">
            <a:prstTxWarp prst="textNoShape">
              <a:avLst/>
            </a:prstTxWarp>
          </a:bodyPr>
          <a:lstStyle/>
          <a:p>
            <a:pPr marL="0" marR="0" indent="0" algn="ctr" defTabSz="914400" rtl="0" eaLnBrk="0" fontAlgn="base" latinLnBrk="0" hangingPunct="0">
              <a:lnSpc>
                <a:spcPct val="105000"/>
              </a:lnSpc>
              <a:spcBef>
                <a:spcPts val="0"/>
              </a:spcBef>
              <a:spcAft>
                <a:spcPts val="0"/>
              </a:spcAft>
              <a:buClrTx/>
              <a:buSzTx/>
              <a:buFontTx/>
              <a:buNone/>
              <a:tabLst/>
            </a:pPr>
            <a:r>
              <a:rPr kumimoji="0" lang="en-US" sz="600" b="1" i="0" u="none" strike="noStrike" cap="none" normalizeH="0" baseline="0">
                <a:ln>
                  <a:noFill/>
                </a:ln>
                <a:solidFill>
                  <a:srgbClr val="58585B"/>
                </a:solidFill>
                <a:effectLst/>
                <a:latin typeface="Calibri" panose="020F0502020204030204" pitchFamily="34" charset="0"/>
                <a:cs typeface="Calibri" panose="020F0502020204030204" pitchFamily="34" charset="0"/>
              </a:rPr>
              <a:t>245</a:t>
            </a:r>
          </a:p>
          <a:p>
            <a:pPr marL="0" marR="0" indent="0" algn="ctr" defTabSz="914400" rtl="0" eaLnBrk="0" fontAlgn="base" latinLnBrk="0" hangingPunct="0">
              <a:lnSpc>
                <a:spcPct val="105000"/>
              </a:lnSpc>
              <a:spcBef>
                <a:spcPts val="0"/>
              </a:spcBef>
              <a:spcAft>
                <a:spcPts val="0"/>
              </a:spcAft>
              <a:buClrTx/>
              <a:buSzTx/>
              <a:buFontTx/>
              <a:buNone/>
              <a:tabLst/>
            </a:pPr>
            <a:r>
              <a:rPr lang="en-US" sz="600" b="1">
                <a:solidFill>
                  <a:srgbClr val="58585B"/>
                </a:solidFill>
                <a:latin typeface="Calibri" panose="020F0502020204030204" pitchFamily="34" charset="0"/>
                <a:cs typeface="Calibri" panose="020F0502020204030204" pitchFamily="34" charset="0"/>
              </a:rPr>
              <a:t>227</a:t>
            </a:r>
          </a:p>
          <a:p>
            <a:pPr marL="0" marR="0" indent="0" algn="ctr" defTabSz="914400" rtl="0" eaLnBrk="0" fontAlgn="base" latinLnBrk="0" hangingPunct="0">
              <a:lnSpc>
                <a:spcPct val="105000"/>
              </a:lnSpc>
              <a:spcBef>
                <a:spcPts val="0"/>
              </a:spcBef>
              <a:spcAft>
                <a:spcPts val="0"/>
              </a:spcAft>
              <a:buClrTx/>
              <a:buSzTx/>
              <a:buFontTx/>
              <a:buNone/>
              <a:tabLst/>
            </a:pPr>
            <a:r>
              <a:rPr kumimoji="0" lang="en-US" sz="600" b="1" i="0" u="none" strike="noStrike" cap="none" normalizeH="0" baseline="0">
                <a:ln>
                  <a:noFill/>
                </a:ln>
                <a:solidFill>
                  <a:srgbClr val="58585B"/>
                </a:solidFill>
                <a:effectLst/>
                <a:latin typeface="Calibri" panose="020F0502020204030204" pitchFamily="34" charset="0"/>
                <a:cs typeface="Calibri" panose="020F0502020204030204" pitchFamily="34" charset="0"/>
              </a:rPr>
              <a:t>227</a:t>
            </a:r>
          </a:p>
          <a:p>
            <a:pPr marL="0" marR="0" indent="0" algn="ctr" defTabSz="914400" rtl="0" eaLnBrk="0" fontAlgn="base" latinLnBrk="0" hangingPunct="0">
              <a:lnSpc>
                <a:spcPct val="105000"/>
              </a:lnSpc>
              <a:spcBef>
                <a:spcPts val="0"/>
              </a:spcBef>
              <a:spcAft>
                <a:spcPts val="0"/>
              </a:spcAft>
              <a:buClrTx/>
              <a:buSzTx/>
              <a:buFontTx/>
              <a:buNone/>
              <a:tabLst/>
            </a:pPr>
            <a:r>
              <a:rPr kumimoji="0" lang="en-US" sz="600" b="1" i="0" u="none" strike="noStrike" cap="none" normalizeH="0" baseline="0">
                <a:ln>
                  <a:noFill/>
                </a:ln>
                <a:solidFill>
                  <a:srgbClr val="58585B"/>
                </a:solidFill>
                <a:effectLst/>
                <a:latin typeface="Calibri" panose="020F0502020204030204" pitchFamily="34" charset="0"/>
                <a:cs typeface="Calibri" panose="020F0502020204030204" pitchFamily="34" charset="0"/>
              </a:rPr>
              <a:t>#</a:t>
            </a:r>
            <a:r>
              <a:rPr lang="en-US" sz="600" b="1">
                <a:solidFill>
                  <a:srgbClr val="58585B"/>
                </a:solidFill>
                <a:latin typeface="Calibri" panose="020F0502020204030204" pitchFamily="34" charset="0"/>
                <a:cs typeface="Calibri" panose="020F0502020204030204" pitchFamily="34" charset="0"/>
              </a:rPr>
              <a:t>F5E3E3</a:t>
            </a:r>
            <a:endParaRPr kumimoji="0" lang="he-IL" sz="600" b="1" i="0" u="none" strike="noStrike" cap="none" normalizeH="0" baseline="0">
              <a:ln>
                <a:noFill/>
              </a:ln>
              <a:solidFill>
                <a:srgbClr val="58585B"/>
              </a:solidFill>
              <a:effectLst/>
              <a:latin typeface="Calibri" panose="020F0502020204030204" pitchFamily="34" charset="0"/>
              <a:cs typeface="Calibri" panose="020F0502020204030204" pitchFamily="34" charset="0"/>
            </a:endParaRPr>
          </a:p>
        </p:txBody>
      </p:sp>
      <p:sp>
        <p:nvSpPr>
          <p:cNvPr id="97" name="מלבן 87">
            <a:extLst>
              <a:ext uri="{FF2B5EF4-FFF2-40B4-BE49-F238E27FC236}">
                <a16:creationId xmlns:a16="http://schemas.microsoft.com/office/drawing/2014/main" id="{892292F9-F418-4952-A810-8C643347846A}"/>
              </a:ext>
            </a:extLst>
          </p:cNvPr>
          <p:cNvSpPr/>
          <p:nvPr userDrawn="1"/>
        </p:nvSpPr>
        <p:spPr bwMode="auto">
          <a:xfrm>
            <a:off x="-1232023" y="670993"/>
            <a:ext cx="540000" cy="432000"/>
          </a:xfrm>
          <a:prstGeom prst="rect">
            <a:avLst/>
          </a:prstGeom>
          <a:solidFill>
            <a:srgbClr val="B3252A"/>
          </a:solidFill>
          <a:ln w="9525" cap="flat" cmpd="sng" algn="ctr">
            <a:noFill/>
            <a:prstDash val="solid"/>
            <a:round/>
            <a:headEnd type="none" w="med" len="med"/>
            <a:tailEnd type="none" w="med" len="med"/>
          </a:ln>
          <a:effectLst/>
        </p:spPr>
        <p:txBody>
          <a:bodyPr vert="horz" wrap="square" lIns="0" tIns="0" rIns="0" bIns="0" numCol="1" rtlCol="1" anchor="ctr" anchorCtr="0" compatLnSpc="1">
            <a:prstTxWarp prst="textNoShape">
              <a:avLst/>
            </a:prstTxWarp>
          </a:bodyPr>
          <a:lstStyle/>
          <a:p>
            <a:pPr lvl="0" algn="ctr" rtl="0">
              <a:lnSpc>
                <a:spcPct val="105000"/>
              </a:lnSpc>
              <a:spcBef>
                <a:spcPts val="0"/>
              </a:spcBef>
              <a:spcAft>
                <a:spcPts val="0"/>
              </a:spcAft>
              <a:defRPr/>
            </a:pPr>
            <a:r>
              <a:rPr lang="en-US" sz="600" b="1">
                <a:solidFill>
                  <a:prstClr val="white"/>
                </a:solidFill>
                <a:latin typeface="Calibri" panose="020F0502020204030204" pitchFamily="34" charset="0"/>
                <a:ea typeface="Geneva"/>
                <a:cs typeface="Calibri" panose="020F0502020204030204" pitchFamily="34" charset="0"/>
              </a:rPr>
              <a:t>179</a:t>
            </a:r>
          </a:p>
          <a:p>
            <a:pPr lvl="0" algn="ctr" rtl="0">
              <a:lnSpc>
                <a:spcPct val="105000"/>
              </a:lnSpc>
              <a:spcBef>
                <a:spcPts val="0"/>
              </a:spcBef>
              <a:spcAft>
                <a:spcPts val="0"/>
              </a:spcAft>
              <a:defRPr/>
            </a:pPr>
            <a:r>
              <a:rPr lang="en-US" sz="600" b="1">
                <a:solidFill>
                  <a:prstClr val="white"/>
                </a:solidFill>
                <a:latin typeface="Calibri" panose="020F0502020204030204" pitchFamily="34" charset="0"/>
                <a:ea typeface="Geneva"/>
                <a:cs typeface="Calibri" panose="020F0502020204030204" pitchFamily="34" charset="0"/>
              </a:rPr>
              <a:t>37</a:t>
            </a:r>
          </a:p>
          <a:p>
            <a:pPr lvl="0" algn="ctr" rtl="0">
              <a:lnSpc>
                <a:spcPct val="105000"/>
              </a:lnSpc>
              <a:spcBef>
                <a:spcPts val="0"/>
              </a:spcBef>
              <a:spcAft>
                <a:spcPts val="0"/>
              </a:spcAft>
              <a:defRPr/>
            </a:pPr>
            <a:r>
              <a:rPr lang="en-US" sz="600" b="1">
                <a:solidFill>
                  <a:prstClr val="white"/>
                </a:solidFill>
                <a:latin typeface="Calibri" panose="020F0502020204030204" pitchFamily="34" charset="0"/>
                <a:ea typeface="Geneva"/>
                <a:cs typeface="Calibri" panose="020F0502020204030204" pitchFamily="34" charset="0"/>
              </a:rPr>
              <a:t>42</a:t>
            </a:r>
          </a:p>
          <a:p>
            <a:pPr lvl="0" algn="ctr" rtl="0">
              <a:lnSpc>
                <a:spcPct val="105000"/>
              </a:lnSpc>
              <a:spcBef>
                <a:spcPts val="0"/>
              </a:spcBef>
              <a:spcAft>
                <a:spcPts val="0"/>
              </a:spcAft>
              <a:defRPr/>
            </a:pPr>
            <a:r>
              <a:rPr lang="en-US" sz="600" b="1">
                <a:solidFill>
                  <a:prstClr val="white"/>
                </a:solidFill>
                <a:latin typeface="Calibri" panose="020F0502020204030204" pitchFamily="34" charset="0"/>
                <a:ea typeface="Geneva"/>
                <a:cs typeface="Calibri" panose="020F0502020204030204" pitchFamily="34" charset="0"/>
              </a:rPr>
              <a:t>#B3252A</a:t>
            </a:r>
            <a:endParaRPr lang="he-IL" sz="600" b="1">
              <a:solidFill>
                <a:prstClr val="white"/>
              </a:solidFill>
              <a:latin typeface="Calibri" panose="020F0502020204030204" pitchFamily="34" charset="0"/>
              <a:ea typeface="Geneva"/>
              <a:cs typeface="Calibri" panose="020F0502020204030204" pitchFamily="34" charset="0"/>
            </a:endParaRPr>
          </a:p>
        </p:txBody>
      </p:sp>
      <p:sp>
        <p:nvSpPr>
          <p:cNvPr id="98" name="מלבן 88">
            <a:extLst>
              <a:ext uri="{FF2B5EF4-FFF2-40B4-BE49-F238E27FC236}">
                <a16:creationId xmlns:a16="http://schemas.microsoft.com/office/drawing/2014/main" id="{2765FFD2-48DA-4F8A-B581-3942C1BC4DF3}"/>
              </a:ext>
            </a:extLst>
          </p:cNvPr>
          <p:cNvSpPr/>
          <p:nvPr userDrawn="1"/>
        </p:nvSpPr>
        <p:spPr bwMode="auto">
          <a:xfrm>
            <a:off x="-1232023" y="1126179"/>
            <a:ext cx="540000" cy="432000"/>
          </a:xfrm>
          <a:prstGeom prst="rect">
            <a:avLst/>
          </a:prstGeom>
          <a:solidFill>
            <a:srgbClr val="C25155"/>
          </a:solidFill>
          <a:ln w="9525" cap="flat" cmpd="sng" algn="ctr">
            <a:noFill/>
            <a:prstDash val="solid"/>
            <a:round/>
            <a:headEnd type="none" w="med" len="med"/>
            <a:tailEnd type="none" w="med" len="med"/>
          </a:ln>
          <a:effectLst/>
        </p:spPr>
        <p:txBody>
          <a:bodyPr vert="horz" wrap="square" lIns="0" tIns="0" rIns="0" bIns="0" numCol="1" rtlCol="1" anchor="ctr" anchorCtr="0" compatLnSpc="1">
            <a:prstTxWarp prst="textNoShape">
              <a:avLst/>
            </a:prstTxWarp>
          </a:bodyPr>
          <a:lstStyle/>
          <a:p>
            <a:pPr marL="0" marR="0" indent="0" algn="ctr" defTabSz="914400" rtl="0" eaLnBrk="0" fontAlgn="base" latinLnBrk="0" hangingPunct="0">
              <a:lnSpc>
                <a:spcPct val="105000"/>
              </a:lnSpc>
              <a:spcBef>
                <a:spcPts val="0"/>
              </a:spcBef>
              <a:spcAft>
                <a:spcPts val="0"/>
              </a:spcAft>
              <a:buClrTx/>
              <a:buSzTx/>
              <a:buFontTx/>
              <a:buNone/>
              <a:tabLst/>
            </a:pPr>
            <a:r>
              <a:rPr kumimoji="0" lang="en-US" sz="600" b="1" i="0" u="none" strike="noStrike" cap="none" normalizeH="0" baseline="0">
                <a:ln>
                  <a:noFill/>
                </a:ln>
                <a:solidFill>
                  <a:schemeClr val="bg1"/>
                </a:solidFill>
                <a:effectLst/>
                <a:latin typeface="Calibri" panose="020F0502020204030204" pitchFamily="34" charset="0"/>
                <a:cs typeface="Calibri" panose="020F0502020204030204" pitchFamily="34" charset="0"/>
              </a:rPr>
              <a:t>194</a:t>
            </a:r>
          </a:p>
          <a:p>
            <a:pPr marL="0" marR="0" indent="0" algn="ctr" defTabSz="914400" rtl="0" eaLnBrk="0" fontAlgn="base" latinLnBrk="0" hangingPunct="0">
              <a:lnSpc>
                <a:spcPct val="105000"/>
              </a:lnSpc>
              <a:spcBef>
                <a:spcPts val="0"/>
              </a:spcBef>
              <a:spcAft>
                <a:spcPts val="0"/>
              </a:spcAft>
              <a:buClrTx/>
              <a:buSzTx/>
              <a:buFontTx/>
              <a:buNone/>
              <a:tabLst/>
            </a:pPr>
            <a:r>
              <a:rPr kumimoji="0" lang="en-US" sz="600" b="1" i="0" u="none" strike="noStrike" cap="none" normalizeH="0" baseline="0">
                <a:ln>
                  <a:noFill/>
                </a:ln>
                <a:solidFill>
                  <a:schemeClr val="bg1"/>
                </a:solidFill>
                <a:effectLst/>
                <a:latin typeface="Calibri" panose="020F0502020204030204" pitchFamily="34" charset="0"/>
                <a:cs typeface="Calibri" panose="020F0502020204030204" pitchFamily="34" charset="0"/>
              </a:rPr>
              <a:t>81</a:t>
            </a:r>
          </a:p>
          <a:p>
            <a:pPr marL="0" marR="0" indent="0" algn="ctr" defTabSz="914400" rtl="0" eaLnBrk="0" fontAlgn="base" latinLnBrk="0" hangingPunct="0">
              <a:lnSpc>
                <a:spcPct val="105000"/>
              </a:lnSpc>
              <a:spcBef>
                <a:spcPts val="0"/>
              </a:spcBef>
              <a:spcAft>
                <a:spcPts val="0"/>
              </a:spcAft>
              <a:buClrTx/>
              <a:buSzTx/>
              <a:buFontTx/>
              <a:buNone/>
              <a:tabLst/>
            </a:pPr>
            <a:r>
              <a:rPr kumimoji="0" lang="en-US" sz="600" b="1" i="0" u="none" strike="noStrike" cap="none" normalizeH="0" baseline="0">
                <a:ln>
                  <a:noFill/>
                </a:ln>
                <a:solidFill>
                  <a:schemeClr val="bg1"/>
                </a:solidFill>
                <a:effectLst/>
                <a:latin typeface="Calibri" panose="020F0502020204030204" pitchFamily="34" charset="0"/>
                <a:cs typeface="Calibri" panose="020F0502020204030204" pitchFamily="34" charset="0"/>
              </a:rPr>
              <a:t>85</a:t>
            </a:r>
          </a:p>
          <a:p>
            <a:pPr marL="0" marR="0" indent="0" algn="ctr" defTabSz="914400" rtl="0" eaLnBrk="0" fontAlgn="base" latinLnBrk="0" hangingPunct="0">
              <a:lnSpc>
                <a:spcPct val="105000"/>
              </a:lnSpc>
              <a:spcBef>
                <a:spcPts val="0"/>
              </a:spcBef>
              <a:spcAft>
                <a:spcPts val="0"/>
              </a:spcAft>
              <a:buClrTx/>
              <a:buSzTx/>
              <a:buFontTx/>
              <a:buNone/>
              <a:tabLst/>
            </a:pPr>
            <a:r>
              <a:rPr kumimoji="0" lang="en-US" sz="600" b="1" i="0" u="none" strike="noStrike" cap="none" normalizeH="0" baseline="0">
                <a:ln>
                  <a:noFill/>
                </a:ln>
                <a:solidFill>
                  <a:schemeClr val="bg1"/>
                </a:solidFill>
                <a:effectLst/>
                <a:latin typeface="Calibri" panose="020F0502020204030204" pitchFamily="34" charset="0"/>
                <a:cs typeface="Calibri" panose="020F0502020204030204" pitchFamily="34" charset="0"/>
              </a:rPr>
              <a:t>#c25155</a:t>
            </a:r>
            <a:endParaRPr kumimoji="0" lang="he-IL" sz="600" b="1" i="0" u="none" strike="noStrike" cap="none" normalizeH="0" baseline="0">
              <a:ln>
                <a:noFill/>
              </a:ln>
              <a:solidFill>
                <a:schemeClr val="bg1"/>
              </a:solidFill>
              <a:effectLst/>
              <a:latin typeface="Calibri" panose="020F0502020204030204" pitchFamily="34" charset="0"/>
              <a:cs typeface="Calibri" panose="020F0502020204030204" pitchFamily="34" charset="0"/>
            </a:endParaRPr>
          </a:p>
        </p:txBody>
      </p:sp>
      <p:sp>
        <p:nvSpPr>
          <p:cNvPr id="99" name="מלבן 89">
            <a:extLst>
              <a:ext uri="{FF2B5EF4-FFF2-40B4-BE49-F238E27FC236}">
                <a16:creationId xmlns:a16="http://schemas.microsoft.com/office/drawing/2014/main" id="{91D3421A-6627-4B03-8C06-2E1B09203119}"/>
              </a:ext>
            </a:extLst>
          </p:cNvPr>
          <p:cNvSpPr/>
          <p:nvPr userDrawn="1"/>
        </p:nvSpPr>
        <p:spPr bwMode="auto">
          <a:xfrm>
            <a:off x="-1232023" y="1581365"/>
            <a:ext cx="540000" cy="432000"/>
          </a:xfrm>
          <a:prstGeom prst="rect">
            <a:avLst/>
          </a:prstGeom>
          <a:solidFill>
            <a:srgbClr val="D89092"/>
          </a:solidFill>
          <a:ln w="9525" cap="flat" cmpd="sng" algn="ctr">
            <a:noFill/>
            <a:prstDash val="solid"/>
            <a:round/>
            <a:headEnd type="none" w="med" len="med"/>
            <a:tailEnd type="none" w="med" len="med"/>
          </a:ln>
          <a:effectLst/>
        </p:spPr>
        <p:txBody>
          <a:bodyPr vert="horz" wrap="square" lIns="0" tIns="0" rIns="0" bIns="0" numCol="1" rtlCol="1" anchor="ctr" anchorCtr="0" compatLnSpc="1">
            <a:prstTxWarp prst="textNoShape">
              <a:avLst/>
            </a:prstTxWarp>
          </a:bodyPr>
          <a:lstStyle/>
          <a:p>
            <a:pPr marL="0" marR="0" indent="0" algn="ctr" defTabSz="914400" rtl="0" eaLnBrk="0" fontAlgn="base" latinLnBrk="0" hangingPunct="0">
              <a:lnSpc>
                <a:spcPct val="105000"/>
              </a:lnSpc>
              <a:spcBef>
                <a:spcPts val="0"/>
              </a:spcBef>
              <a:spcAft>
                <a:spcPts val="0"/>
              </a:spcAft>
              <a:buClrTx/>
              <a:buSzTx/>
              <a:buFontTx/>
              <a:buNone/>
              <a:tabLst/>
            </a:pPr>
            <a:r>
              <a:rPr kumimoji="0" lang="en-US" sz="600" b="1" i="0" u="none" strike="noStrike" cap="none" normalizeH="0" baseline="0">
                <a:ln>
                  <a:noFill/>
                </a:ln>
                <a:solidFill>
                  <a:schemeClr val="bg1"/>
                </a:solidFill>
                <a:effectLst/>
                <a:latin typeface="Calibri" panose="020F0502020204030204" pitchFamily="34" charset="0"/>
                <a:cs typeface="Calibri" panose="020F0502020204030204" pitchFamily="34" charset="0"/>
              </a:rPr>
              <a:t>216</a:t>
            </a:r>
          </a:p>
          <a:p>
            <a:pPr marL="0" marR="0" indent="0" algn="ctr" defTabSz="914400" rtl="0" eaLnBrk="0" fontAlgn="base" latinLnBrk="0" hangingPunct="0">
              <a:lnSpc>
                <a:spcPct val="105000"/>
              </a:lnSpc>
              <a:spcBef>
                <a:spcPts val="0"/>
              </a:spcBef>
              <a:spcAft>
                <a:spcPts val="0"/>
              </a:spcAft>
              <a:buClrTx/>
              <a:buSzTx/>
              <a:buFontTx/>
              <a:buNone/>
              <a:tabLst/>
            </a:pPr>
            <a:r>
              <a:rPr lang="en-US" sz="600" b="1">
                <a:solidFill>
                  <a:schemeClr val="bg1"/>
                </a:solidFill>
                <a:latin typeface="Calibri" panose="020F0502020204030204" pitchFamily="34" charset="0"/>
                <a:cs typeface="Calibri" panose="020F0502020204030204" pitchFamily="34" charset="0"/>
              </a:rPr>
              <a:t>144</a:t>
            </a:r>
          </a:p>
          <a:p>
            <a:pPr marL="0" marR="0" indent="0" algn="ctr" defTabSz="914400" rtl="0" eaLnBrk="0" fontAlgn="base" latinLnBrk="0" hangingPunct="0">
              <a:lnSpc>
                <a:spcPct val="105000"/>
              </a:lnSpc>
              <a:spcBef>
                <a:spcPts val="0"/>
              </a:spcBef>
              <a:spcAft>
                <a:spcPts val="0"/>
              </a:spcAft>
              <a:buClrTx/>
              <a:buSzTx/>
              <a:buFontTx/>
              <a:buNone/>
              <a:tabLst/>
            </a:pPr>
            <a:r>
              <a:rPr kumimoji="0" lang="en-US" sz="600" b="1" i="0" u="none" strike="noStrike" cap="none" normalizeH="0" baseline="0">
                <a:ln>
                  <a:noFill/>
                </a:ln>
                <a:solidFill>
                  <a:schemeClr val="bg1"/>
                </a:solidFill>
                <a:effectLst/>
                <a:latin typeface="Calibri" panose="020F0502020204030204" pitchFamily="34" charset="0"/>
                <a:cs typeface="Calibri" panose="020F0502020204030204" pitchFamily="34" charset="0"/>
              </a:rPr>
              <a:t>146</a:t>
            </a:r>
          </a:p>
          <a:p>
            <a:pPr marL="0" marR="0" indent="0" algn="ctr" defTabSz="914400" rtl="0" eaLnBrk="0" fontAlgn="base" latinLnBrk="0" hangingPunct="0">
              <a:lnSpc>
                <a:spcPct val="105000"/>
              </a:lnSpc>
              <a:spcBef>
                <a:spcPts val="0"/>
              </a:spcBef>
              <a:spcAft>
                <a:spcPts val="0"/>
              </a:spcAft>
              <a:buClrTx/>
              <a:buSzTx/>
              <a:buFontTx/>
              <a:buNone/>
              <a:tabLst/>
            </a:pPr>
            <a:r>
              <a:rPr kumimoji="0" lang="en-US" sz="600" b="1" i="0" u="none" strike="noStrike" cap="none" normalizeH="0" baseline="0">
                <a:ln>
                  <a:noFill/>
                </a:ln>
                <a:solidFill>
                  <a:schemeClr val="bg1"/>
                </a:solidFill>
                <a:effectLst/>
                <a:latin typeface="Calibri" panose="020F0502020204030204" pitchFamily="34" charset="0"/>
                <a:cs typeface="Calibri" panose="020F0502020204030204" pitchFamily="34" charset="0"/>
              </a:rPr>
              <a:t>#</a:t>
            </a:r>
            <a:r>
              <a:rPr lang="en-US" sz="600" b="1">
                <a:solidFill>
                  <a:schemeClr val="bg1"/>
                </a:solidFill>
                <a:latin typeface="Calibri" panose="020F0502020204030204" pitchFamily="34" charset="0"/>
                <a:cs typeface="Calibri" panose="020F0502020204030204" pitchFamily="34" charset="0"/>
              </a:rPr>
              <a:t>D89092</a:t>
            </a:r>
            <a:endParaRPr kumimoji="0" lang="he-IL" sz="600" b="1" i="0" u="none" strike="noStrike" cap="none" normalizeH="0" baseline="0">
              <a:ln>
                <a:noFill/>
              </a:ln>
              <a:solidFill>
                <a:schemeClr val="bg1"/>
              </a:solidFill>
              <a:effectLst/>
              <a:latin typeface="Calibri" panose="020F0502020204030204" pitchFamily="34" charset="0"/>
              <a:cs typeface="Calibri" panose="020F0502020204030204" pitchFamily="34" charset="0"/>
            </a:endParaRPr>
          </a:p>
        </p:txBody>
      </p:sp>
      <p:sp>
        <p:nvSpPr>
          <p:cNvPr id="100" name="מלבן 90">
            <a:extLst>
              <a:ext uri="{FF2B5EF4-FFF2-40B4-BE49-F238E27FC236}">
                <a16:creationId xmlns:a16="http://schemas.microsoft.com/office/drawing/2014/main" id="{B3DAA4B6-A7D1-4C64-9E7F-34DC57CB1F36}"/>
              </a:ext>
            </a:extLst>
          </p:cNvPr>
          <p:cNvSpPr/>
          <p:nvPr userDrawn="1"/>
        </p:nvSpPr>
        <p:spPr bwMode="auto">
          <a:xfrm>
            <a:off x="-1232023" y="2036551"/>
            <a:ext cx="540000" cy="432000"/>
          </a:xfrm>
          <a:prstGeom prst="rect">
            <a:avLst/>
          </a:prstGeom>
          <a:solidFill>
            <a:srgbClr val="E9C1C2"/>
          </a:solidFill>
          <a:ln w="9525" cap="flat" cmpd="sng" algn="ctr">
            <a:noFill/>
            <a:prstDash val="solid"/>
            <a:round/>
            <a:headEnd type="none" w="med" len="med"/>
            <a:tailEnd type="none" w="med" len="med"/>
          </a:ln>
          <a:effectLst/>
        </p:spPr>
        <p:txBody>
          <a:bodyPr vert="horz" wrap="square" lIns="0" tIns="0" rIns="0" bIns="0" numCol="1" rtlCol="1" anchor="ctr" anchorCtr="0" compatLnSpc="1">
            <a:prstTxWarp prst="textNoShape">
              <a:avLst/>
            </a:prstTxWarp>
          </a:bodyPr>
          <a:lstStyle/>
          <a:p>
            <a:pPr marL="0" marR="0" indent="0" algn="ctr" defTabSz="914400" rtl="0" eaLnBrk="0" fontAlgn="base" latinLnBrk="0" hangingPunct="0">
              <a:lnSpc>
                <a:spcPct val="105000"/>
              </a:lnSpc>
              <a:spcBef>
                <a:spcPts val="0"/>
              </a:spcBef>
              <a:spcAft>
                <a:spcPts val="0"/>
              </a:spcAft>
              <a:buClrTx/>
              <a:buSzTx/>
              <a:buFontTx/>
              <a:buNone/>
              <a:tabLst/>
            </a:pPr>
            <a:r>
              <a:rPr kumimoji="0" lang="en-US" sz="600" b="1" i="0" u="none" strike="noStrike" cap="none" normalizeH="0" baseline="0">
                <a:ln>
                  <a:noFill/>
                </a:ln>
                <a:solidFill>
                  <a:srgbClr val="58585B"/>
                </a:solidFill>
                <a:effectLst/>
                <a:latin typeface="Calibri" panose="020F0502020204030204" pitchFamily="34" charset="0"/>
                <a:cs typeface="Calibri" panose="020F0502020204030204" pitchFamily="34" charset="0"/>
              </a:rPr>
              <a:t>233</a:t>
            </a:r>
          </a:p>
          <a:p>
            <a:pPr marL="0" marR="0" indent="0" algn="ctr" defTabSz="914400" rtl="0" eaLnBrk="0" fontAlgn="base" latinLnBrk="0" hangingPunct="0">
              <a:lnSpc>
                <a:spcPct val="105000"/>
              </a:lnSpc>
              <a:spcBef>
                <a:spcPts val="0"/>
              </a:spcBef>
              <a:spcAft>
                <a:spcPts val="0"/>
              </a:spcAft>
              <a:buClrTx/>
              <a:buSzTx/>
              <a:buFontTx/>
              <a:buNone/>
              <a:tabLst/>
            </a:pPr>
            <a:r>
              <a:rPr lang="en-US" sz="600" b="1">
                <a:solidFill>
                  <a:srgbClr val="58585B"/>
                </a:solidFill>
                <a:latin typeface="Calibri" panose="020F0502020204030204" pitchFamily="34" charset="0"/>
                <a:cs typeface="Calibri" panose="020F0502020204030204" pitchFamily="34" charset="0"/>
              </a:rPr>
              <a:t>193</a:t>
            </a:r>
          </a:p>
          <a:p>
            <a:pPr marL="0" marR="0" indent="0" algn="ctr" defTabSz="914400" rtl="0" eaLnBrk="0" fontAlgn="base" latinLnBrk="0" hangingPunct="0">
              <a:lnSpc>
                <a:spcPct val="105000"/>
              </a:lnSpc>
              <a:spcBef>
                <a:spcPts val="0"/>
              </a:spcBef>
              <a:spcAft>
                <a:spcPts val="0"/>
              </a:spcAft>
              <a:buClrTx/>
              <a:buSzTx/>
              <a:buFontTx/>
              <a:buNone/>
              <a:tabLst/>
            </a:pPr>
            <a:r>
              <a:rPr kumimoji="0" lang="en-US" sz="600" b="1" i="0" u="none" strike="noStrike" cap="none" normalizeH="0" baseline="0">
                <a:ln>
                  <a:noFill/>
                </a:ln>
                <a:solidFill>
                  <a:srgbClr val="58585B"/>
                </a:solidFill>
                <a:effectLst/>
                <a:latin typeface="Calibri" panose="020F0502020204030204" pitchFamily="34" charset="0"/>
                <a:cs typeface="Calibri" panose="020F0502020204030204" pitchFamily="34" charset="0"/>
              </a:rPr>
              <a:t>194</a:t>
            </a:r>
          </a:p>
          <a:p>
            <a:pPr marL="0" marR="0" indent="0" algn="ctr" defTabSz="914400" rtl="0" eaLnBrk="0" fontAlgn="base" latinLnBrk="0" hangingPunct="0">
              <a:lnSpc>
                <a:spcPct val="105000"/>
              </a:lnSpc>
              <a:spcBef>
                <a:spcPts val="0"/>
              </a:spcBef>
              <a:spcAft>
                <a:spcPts val="0"/>
              </a:spcAft>
              <a:buClrTx/>
              <a:buSzTx/>
              <a:buFontTx/>
              <a:buNone/>
              <a:tabLst/>
            </a:pPr>
            <a:r>
              <a:rPr kumimoji="0" lang="en-US" sz="600" b="1" i="0" u="none" strike="noStrike" cap="none" normalizeH="0" baseline="0">
                <a:ln>
                  <a:noFill/>
                </a:ln>
                <a:solidFill>
                  <a:srgbClr val="58585B"/>
                </a:solidFill>
                <a:effectLst/>
                <a:latin typeface="Calibri" panose="020F0502020204030204" pitchFamily="34" charset="0"/>
                <a:cs typeface="Calibri" panose="020F0502020204030204" pitchFamily="34" charset="0"/>
              </a:rPr>
              <a:t>#E9C1C2</a:t>
            </a:r>
            <a:endParaRPr kumimoji="0" lang="he-IL" sz="600" b="1" i="0" u="none" strike="noStrike" cap="none" normalizeH="0" baseline="0">
              <a:ln>
                <a:noFill/>
              </a:ln>
              <a:solidFill>
                <a:srgbClr val="58585B"/>
              </a:solidFill>
              <a:effectLst/>
              <a:latin typeface="Calibri" panose="020F0502020204030204" pitchFamily="34" charset="0"/>
              <a:cs typeface="Calibri" panose="020F0502020204030204" pitchFamily="34" charset="0"/>
            </a:endParaRPr>
          </a:p>
        </p:txBody>
      </p:sp>
      <p:sp>
        <p:nvSpPr>
          <p:cNvPr id="101" name="מלבן 87">
            <a:extLst>
              <a:ext uri="{FF2B5EF4-FFF2-40B4-BE49-F238E27FC236}">
                <a16:creationId xmlns:a16="http://schemas.microsoft.com/office/drawing/2014/main" id="{5876A3AA-122A-4902-972D-2CD8BE3DC47D}"/>
              </a:ext>
            </a:extLst>
          </p:cNvPr>
          <p:cNvSpPr/>
          <p:nvPr userDrawn="1"/>
        </p:nvSpPr>
        <p:spPr bwMode="auto">
          <a:xfrm>
            <a:off x="-1232023" y="215807"/>
            <a:ext cx="540000" cy="432000"/>
          </a:xfrm>
          <a:prstGeom prst="rect">
            <a:avLst/>
          </a:prstGeom>
          <a:solidFill>
            <a:srgbClr val="8F1E22"/>
          </a:solidFill>
          <a:ln w="9525" cap="flat" cmpd="sng" algn="ctr">
            <a:noFill/>
            <a:prstDash val="solid"/>
            <a:round/>
            <a:headEnd type="none" w="med" len="med"/>
            <a:tailEnd type="none" w="med" len="med"/>
          </a:ln>
          <a:effectLst/>
        </p:spPr>
        <p:txBody>
          <a:bodyPr vert="horz" wrap="square" lIns="0" tIns="0" rIns="0" bIns="0" numCol="1" rtlCol="1" anchor="ctr" anchorCtr="0" compatLnSpc="1">
            <a:prstTxWarp prst="textNoShape">
              <a:avLst/>
            </a:prstTxWarp>
          </a:bodyPr>
          <a:lstStyle/>
          <a:p>
            <a:pPr lvl="0" algn="ctr" rtl="0">
              <a:lnSpc>
                <a:spcPct val="105000"/>
              </a:lnSpc>
              <a:spcBef>
                <a:spcPts val="0"/>
              </a:spcBef>
              <a:spcAft>
                <a:spcPts val="0"/>
              </a:spcAft>
              <a:defRPr/>
            </a:pPr>
            <a:r>
              <a:rPr lang="en-US" sz="600" b="1">
                <a:solidFill>
                  <a:prstClr val="white"/>
                </a:solidFill>
                <a:latin typeface="Calibri" panose="020F0502020204030204" pitchFamily="34" charset="0"/>
                <a:ea typeface="Geneva"/>
                <a:cs typeface="Calibri" panose="020F0502020204030204" pitchFamily="34" charset="0"/>
              </a:rPr>
              <a:t>143</a:t>
            </a:r>
          </a:p>
          <a:p>
            <a:pPr lvl="0" algn="ctr" rtl="0">
              <a:lnSpc>
                <a:spcPct val="105000"/>
              </a:lnSpc>
              <a:spcBef>
                <a:spcPts val="0"/>
              </a:spcBef>
              <a:spcAft>
                <a:spcPts val="0"/>
              </a:spcAft>
              <a:defRPr/>
            </a:pPr>
            <a:r>
              <a:rPr lang="en-US" sz="600" b="1">
                <a:solidFill>
                  <a:prstClr val="white"/>
                </a:solidFill>
                <a:latin typeface="Calibri" panose="020F0502020204030204" pitchFamily="34" charset="0"/>
                <a:ea typeface="Geneva"/>
                <a:cs typeface="Calibri" panose="020F0502020204030204" pitchFamily="34" charset="0"/>
              </a:rPr>
              <a:t>30</a:t>
            </a:r>
          </a:p>
          <a:p>
            <a:pPr lvl="0" algn="ctr" rtl="0">
              <a:lnSpc>
                <a:spcPct val="105000"/>
              </a:lnSpc>
              <a:spcBef>
                <a:spcPts val="0"/>
              </a:spcBef>
              <a:spcAft>
                <a:spcPts val="0"/>
              </a:spcAft>
              <a:defRPr/>
            </a:pPr>
            <a:r>
              <a:rPr lang="en-US" sz="600" b="1">
                <a:solidFill>
                  <a:prstClr val="white"/>
                </a:solidFill>
                <a:latin typeface="Calibri" panose="020F0502020204030204" pitchFamily="34" charset="0"/>
                <a:ea typeface="Geneva"/>
                <a:cs typeface="Calibri" panose="020F0502020204030204" pitchFamily="34" charset="0"/>
              </a:rPr>
              <a:t>34</a:t>
            </a:r>
          </a:p>
          <a:p>
            <a:pPr lvl="0" algn="ctr" rtl="0">
              <a:lnSpc>
                <a:spcPct val="105000"/>
              </a:lnSpc>
              <a:spcBef>
                <a:spcPts val="0"/>
              </a:spcBef>
              <a:spcAft>
                <a:spcPts val="0"/>
              </a:spcAft>
              <a:defRPr/>
            </a:pPr>
            <a:r>
              <a:rPr lang="en-US" sz="600" b="1">
                <a:solidFill>
                  <a:prstClr val="white"/>
                </a:solidFill>
                <a:latin typeface="Calibri" panose="020F0502020204030204" pitchFamily="34" charset="0"/>
                <a:ea typeface="Geneva"/>
                <a:cs typeface="Calibri" panose="020F0502020204030204" pitchFamily="34" charset="0"/>
              </a:rPr>
              <a:t>#8F1E22</a:t>
            </a:r>
            <a:endParaRPr lang="he-IL" sz="600" b="1">
              <a:solidFill>
                <a:prstClr val="white"/>
              </a:solidFill>
              <a:latin typeface="Calibri" panose="020F0502020204030204" pitchFamily="34" charset="0"/>
              <a:ea typeface="Geneva"/>
              <a:cs typeface="Calibri" panose="020F0502020204030204" pitchFamily="34" charset="0"/>
            </a:endParaRPr>
          </a:p>
        </p:txBody>
      </p:sp>
      <p:sp>
        <p:nvSpPr>
          <p:cNvPr id="102" name="מלבן 90">
            <a:extLst>
              <a:ext uri="{FF2B5EF4-FFF2-40B4-BE49-F238E27FC236}">
                <a16:creationId xmlns:a16="http://schemas.microsoft.com/office/drawing/2014/main" id="{94370334-9D73-4C1F-9063-F98FD329B313}"/>
              </a:ext>
            </a:extLst>
          </p:cNvPr>
          <p:cNvSpPr/>
          <p:nvPr userDrawn="1"/>
        </p:nvSpPr>
        <p:spPr bwMode="auto">
          <a:xfrm>
            <a:off x="-606511" y="5416245"/>
            <a:ext cx="540000" cy="432000"/>
          </a:xfrm>
          <a:prstGeom prst="rect">
            <a:avLst/>
          </a:prstGeom>
          <a:solidFill>
            <a:srgbClr val="F9E7DB"/>
          </a:solidFill>
          <a:ln w="9525" cap="flat" cmpd="sng" algn="ctr">
            <a:noFill/>
            <a:prstDash val="solid"/>
            <a:round/>
            <a:headEnd type="none" w="med" len="med"/>
            <a:tailEnd type="none" w="med" len="med"/>
          </a:ln>
          <a:effectLst/>
        </p:spPr>
        <p:txBody>
          <a:bodyPr vert="horz" wrap="square" lIns="0" tIns="0" rIns="0" bIns="0" numCol="1" rtlCol="1" anchor="ctr" anchorCtr="0" compatLnSpc="1">
            <a:prstTxWarp prst="textNoShape">
              <a:avLst/>
            </a:prstTxWarp>
          </a:bodyPr>
          <a:lstStyle/>
          <a:p>
            <a:pPr marL="0" marR="0" indent="0" algn="ctr" defTabSz="914400" rtl="0" eaLnBrk="0" fontAlgn="base" latinLnBrk="0" hangingPunct="0">
              <a:lnSpc>
                <a:spcPct val="105000"/>
              </a:lnSpc>
              <a:spcBef>
                <a:spcPts val="0"/>
              </a:spcBef>
              <a:spcAft>
                <a:spcPts val="0"/>
              </a:spcAft>
              <a:buClrTx/>
              <a:buSzTx/>
              <a:buFontTx/>
              <a:buNone/>
              <a:tabLst/>
            </a:pPr>
            <a:r>
              <a:rPr kumimoji="0" lang="en-US" sz="600" b="1" i="0" u="none" strike="noStrike" cap="none" normalizeH="0" baseline="0">
                <a:ln>
                  <a:noFill/>
                </a:ln>
                <a:solidFill>
                  <a:srgbClr val="58585B"/>
                </a:solidFill>
                <a:effectLst/>
                <a:latin typeface="Calibri" panose="020F0502020204030204" pitchFamily="34" charset="0"/>
                <a:cs typeface="Calibri" panose="020F0502020204030204" pitchFamily="34" charset="0"/>
              </a:rPr>
              <a:t>249</a:t>
            </a:r>
          </a:p>
          <a:p>
            <a:pPr marL="0" marR="0" indent="0" algn="ctr" defTabSz="914400" rtl="0" eaLnBrk="0" fontAlgn="base" latinLnBrk="0" hangingPunct="0">
              <a:lnSpc>
                <a:spcPct val="105000"/>
              </a:lnSpc>
              <a:spcBef>
                <a:spcPts val="0"/>
              </a:spcBef>
              <a:spcAft>
                <a:spcPts val="0"/>
              </a:spcAft>
              <a:buClrTx/>
              <a:buSzTx/>
              <a:buFontTx/>
              <a:buNone/>
              <a:tabLst/>
            </a:pPr>
            <a:r>
              <a:rPr kumimoji="0" lang="en-US" sz="600" b="1" i="0" u="none" strike="noStrike" cap="none" normalizeH="0" baseline="0">
                <a:ln>
                  <a:noFill/>
                </a:ln>
                <a:solidFill>
                  <a:srgbClr val="58585B"/>
                </a:solidFill>
                <a:effectLst/>
                <a:latin typeface="Calibri" panose="020F0502020204030204" pitchFamily="34" charset="0"/>
                <a:cs typeface="Calibri" panose="020F0502020204030204" pitchFamily="34" charset="0"/>
              </a:rPr>
              <a:t>231</a:t>
            </a:r>
          </a:p>
          <a:p>
            <a:pPr marL="0" marR="0" indent="0" algn="ctr" defTabSz="914400" rtl="0" eaLnBrk="0" fontAlgn="base" latinLnBrk="0" hangingPunct="0">
              <a:lnSpc>
                <a:spcPct val="105000"/>
              </a:lnSpc>
              <a:spcBef>
                <a:spcPts val="0"/>
              </a:spcBef>
              <a:spcAft>
                <a:spcPts val="0"/>
              </a:spcAft>
              <a:buClrTx/>
              <a:buSzTx/>
              <a:buFontTx/>
              <a:buNone/>
              <a:tabLst/>
            </a:pPr>
            <a:r>
              <a:rPr kumimoji="0" lang="en-US" sz="600" b="1" i="0" u="none" strike="noStrike" cap="none" normalizeH="0" baseline="0">
                <a:ln>
                  <a:noFill/>
                </a:ln>
                <a:solidFill>
                  <a:srgbClr val="58585B"/>
                </a:solidFill>
                <a:effectLst/>
                <a:latin typeface="Calibri" panose="020F0502020204030204" pitchFamily="34" charset="0"/>
                <a:cs typeface="Calibri" panose="020F0502020204030204" pitchFamily="34" charset="0"/>
              </a:rPr>
              <a:t>219</a:t>
            </a:r>
          </a:p>
          <a:p>
            <a:pPr marL="0" marR="0" indent="0" algn="ctr" defTabSz="914400" rtl="0" eaLnBrk="0" fontAlgn="base" latinLnBrk="0" hangingPunct="0">
              <a:lnSpc>
                <a:spcPct val="105000"/>
              </a:lnSpc>
              <a:spcBef>
                <a:spcPts val="0"/>
              </a:spcBef>
              <a:spcAft>
                <a:spcPts val="0"/>
              </a:spcAft>
              <a:buClrTx/>
              <a:buSzTx/>
              <a:buFontTx/>
              <a:buNone/>
              <a:tabLst/>
            </a:pPr>
            <a:r>
              <a:rPr kumimoji="0" lang="en-US" sz="600" b="1" i="0" u="none" strike="noStrike" cap="none" normalizeH="0" baseline="0">
                <a:ln>
                  <a:noFill/>
                </a:ln>
                <a:solidFill>
                  <a:srgbClr val="58585B"/>
                </a:solidFill>
                <a:effectLst/>
                <a:latin typeface="Calibri" panose="020F0502020204030204" pitchFamily="34" charset="0"/>
                <a:cs typeface="Calibri" panose="020F0502020204030204" pitchFamily="34" charset="0"/>
              </a:rPr>
              <a:t>#</a:t>
            </a:r>
            <a:r>
              <a:rPr lang="en-US" sz="600" b="1">
                <a:solidFill>
                  <a:srgbClr val="58585B"/>
                </a:solidFill>
                <a:latin typeface="Calibri" panose="020F0502020204030204" pitchFamily="34" charset="0"/>
                <a:cs typeface="Calibri" panose="020F0502020204030204" pitchFamily="34" charset="0"/>
              </a:rPr>
              <a:t>F9E7DB</a:t>
            </a:r>
            <a:endParaRPr kumimoji="0" lang="he-IL" sz="600" b="1" i="0" u="none" strike="noStrike" cap="none" normalizeH="0" baseline="0">
              <a:ln>
                <a:noFill/>
              </a:ln>
              <a:solidFill>
                <a:srgbClr val="58585B"/>
              </a:solidFill>
              <a:effectLst/>
              <a:latin typeface="Calibri" panose="020F0502020204030204" pitchFamily="34" charset="0"/>
              <a:cs typeface="Calibri" panose="020F0502020204030204" pitchFamily="34" charset="0"/>
            </a:endParaRPr>
          </a:p>
        </p:txBody>
      </p:sp>
      <p:sp>
        <p:nvSpPr>
          <p:cNvPr id="103" name="מלבן 89">
            <a:extLst>
              <a:ext uri="{FF2B5EF4-FFF2-40B4-BE49-F238E27FC236}">
                <a16:creationId xmlns:a16="http://schemas.microsoft.com/office/drawing/2014/main" id="{8A3586C7-264A-4949-9C58-4F28551D60E1}"/>
              </a:ext>
            </a:extLst>
          </p:cNvPr>
          <p:cNvSpPr/>
          <p:nvPr userDrawn="1"/>
        </p:nvSpPr>
        <p:spPr bwMode="auto">
          <a:xfrm>
            <a:off x="-606511" y="4505875"/>
            <a:ext cx="540000" cy="432000"/>
          </a:xfrm>
          <a:prstGeom prst="rect">
            <a:avLst/>
          </a:prstGeom>
          <a:solidFill>
            <a:srgbClr val="F0B79A"/>
          </a:solidFill>
          <a:ln w="9525" cap="flat" cmpd="sng" algn="ctr">
            <a:noFill/>
            <a:prstDash val="solid"/>
            <a:round/>
            <a:headEnd type="none" w="med" len="med"/>
            <a:tailEnd type="none" w="med" len="med"/>
          </a:ln>
          <a:effectLst/>
        </p:spPr>
        <p:txBody>
          <a:bodyPr vert="horz" wrap="square" lIns="0" tIns="0" rIns="0" bIns="0" numCol="1" rtlCol="1" anchor="ctr" anchorCtr="0" compatLnSpc="1">
            <a:prstTxWarp prst="textNoShape">
              <a:avLst/>
            </a:prstTxWarp>
          </a:bodyPr>
          <a:lstStyle/>
          <a:p>
            <a:pPr marL="0" marR="0" indent="0" algn="ctr" defTabSz="914400" rtl="0" eaLnBrk="0" fontAlgn="base" latinLnBrk="0" hangingPunct="0">
              <a:lnSpc>
                <a:spcPct val="105000"/>
              </a:lnSpc>
              <a:spcBef>
                <a:spcPts val="0"/>
              </a:spcBef>
              <a:spcAft>
                <a:spcPts val="0"/>
              </a:spcAft>
              <a:buClrTx/>
              <a:buSzTx/>
              <a:buFontTx/>
              <a:buNone/>
              <a:tabLst/>
            </a:pPr>
            <a:r>
              <a:rPr kumimoji="0" lang="en-US" sz="600" b="1" i="0" u="none" strike="noStrike" cap="none" normalizeH="0" baseline="0">
                <a:ln>
                  <a:noFill/>
                </a:ln>
                <a:solidFill>
                  <a:srgbClr val="58585B"/>
                </a:solidFill>
                <a:effectLst/>
                <a:latin typeface="Calibri" panose="020F0502020204030204" pitchFamily="34" charset="0"/>
                <a:cs typeface="Calibri" panose="020F0502020204030204" pitchFamily="34" charset="0"/>
              </a:rPr>
              <a:t>240</a:t>
            </a:r>
          </a:p>
          <a:p>
            <a:pPr marL="0" marR="0" indent="0" algn="ctr" defTabSz="914400" rtl="0" eaLnBrk="0" fontAlgn="base" latinLnBrk="0" hangingPunct="0">
              <a:lnSpc>
                <a:spcPct val="105000"/>
              </a:lnSpc>
              <a:spcBef>
                <a:spcPts val="0"/>
              </a:spcBef>
              <a:spcAft>
                <a:spcPts val="0"/>
              </a:spcAft>
              <a:buClrTx/>
              <a:buSzTx/>
              <a:buFontTx/>
              <a:buNone/>
              <a:tabLst/>
            </a:pPr>
            <a:r>
              <a:rPr lang="en-US" sz="600" b="1">
                <a:solidFill>
                  <a:srgbClr val="58585B"/>
                </a:solidFill>
                <a:latin typeface="Calibri" panose="020F0502020204030204" pitchFamily="34" charset="0"/>
                <a:cs typeface="Calibri" panose="020F0502020204030204" pitchFamily="34" charset="0"/>
              </a:rPr>
              <a:t>183</a:t>
            </a:r>
          </a:p>
          <a:p>
            <a:pPr marL="0" marR="0" indent="0" algn="ctr" defTabSz="914400" rtl="0" eaLnBrk="0" fontAlgn="base" latinLnBrk="0" hangingPunct="0">
              <a:lnSpc>
                <a:spcPct val="105000"/>
              </a:lnSpc>
              <a:spcBef>
                <a:spcPts val="0"/>
              </a:spcBef>
              <a:spcAft>
                <a:spcPts val="0"/>
              </a:spcAft>
              <a:buClrTx/>
              <a:buSzTx/>
              <a:buFontTx/>
              <a:buNone/>
              <a:tabLst/>
            </a:pPr>
            <a:r>
              <a:rPr kumimoji="0" lang="en-US" sz="600" b="1" i="0" u="none" strike="noStrike" cap="none" normalizeH="0" baseline="0">
                <a:ln>
                  <a:noFill/>
                </a:ln>
                <a:solidFill>
                  <a:srgbClr val="58585B"/>
                </a:solidFill>
                <a:effectLst/>
                <a:latin typeface="Calibri" panose="020F0502020204030204" pitchFamily="34" charset="0"/>
                <a:cs typeface="Calibri" panose="020F0502020204030204" pitchFamily="34" charset="0"/>
              </a:rPr>
              <a:t>154</a:t>
            </a:r>
          </a:p>
          <a:p>
            <a:pPr marL="0" marR="0" indent="0" algn="ctr" defTabSz="914400" rtl="0" eaLnBrk="0" fontAlgn="base" latinLnBrk="0" hangingPunct="0">
              <a:lnSpc>
                <a:spcPct val="105000"/>
              </a:lnSpc>
              <a:spcBef>
                <a:spcPts val="0"/>
              </a:spcBef>
              <a:spcAft>
                <a:spcPts val="0"/>
              </a:spcAft>
              <a:buClrTx/>
              <a:buSzTx/>
              <a:buFontTx/>
              <a:buNone/>
              <a:tabLst/>
            </a:pPr>
            <a:r>
              <a:rPr kumimoji="0" lang="en-US" sz="600" b="1" i="0" u="none" strike="noStrike" cap="none" normalizeH="0" baseline="0">
                <a:ln>
                  <a:noFill/>
                </a:ln>
                <a:solidFill>
                  <a:srgbClr val="58585B"/>
                </a:solidFill>
                <a:effectLst/>
                <a:latin typeface="Calibri" panose="020F0502020204030204" pitchFamily="34" charset="0"/>
                <a:cs typeface="Calibri" panose="020F0502020204030204" pitchFamily="34" charset="0"/>
              </a:rPr>
              <a:t>#f0b79a</a:t>
            </a:r>
            <a:endParaRPr kumimoji="0" lang="he-IL" sz="600" b="1" i="0" u="none" strike="noStrike" cap="none" normalizeH="0" baseline="0">
              <a:ln>
                <a:noFill/>
              </a:ln>
              <a:solidFill>
                <a:srgbClr val="58585B"/>
              </a:solidFill>
              <a:effectLst/>
              <a:latin typeface="Calibri" panose="020F0502020204030204" pitchFamily="34" charset="0"/>
              <a:cs typeface="Calibri" panose="020F0502020204030204" pitchFamily="34" charset="0"/>
            </a:endParaRPr>
          </a:p>
        </p:txBody>
      </p:sp>
      <p:sp>
        <p:nvSpPr>
          <p:cNvPr id="104" name="מלבן 90">
            <a:extLst>
              <a:ext uri="{FF2B5EF4-FFF2-40B4-BE49-F238E27FC236}">
                <a16:creationId xmlns:a16="http://schemas.microsoft.com/office/drawing/2014/main" id="{ECEFB6B0-6F3C-4488-BC2C-2F539EFE05BD}"/>
              </a:ext>
            </a:extLst>
          </p:cNvPr>
          <p:cNvSpPr/>
          <p:nvPr userDrawn="1"/>
        </p:nvSpPr>
        <p:spPr bwMode="auto">
          <a:xfrm>
            <a:off x="-606511" y="4961061"/>
            <a:ext cx="540000" cy="432000"/>
          </a:xfrm>
          <a:prstGeom prst="rect">
            <a:avLst/>
          </a:prstGeom>
          <a:solidFill>
            <a:srgbClr val="F6D8C4"/>
          </a:solidFill>
          <a:ln w="9525" cap="flat" cmpd="sng" algn="ctr">
            <a:noFill/>
            <a:prstDash val="solid"/>
            <a:round/>
            <a:headEnd type="none" w="med" len="med"/>
            <a:tailEnd type="none" w="med" len="med"/>
          </a:ln>
          <a:effectLst/>
        </p:spPr>
        <p:txBody>
          <a:bodyPr vert="horz" wrap="square" lIns="0" tIns="0" rIns="0" bIns="0" numCol="1" rtlCol="1" anchor="ctr" anchorCtr="0" compatLnSpc="1">
            <a:prstTxWarp prst="textNoShape">
              <a:avLst/>
            </a:prstTxWarp>
          </a:bodyPr>
          <a:lstStyle/>
          <a:p>
            <a:pPr marL="0" marR="0" indent="0" algn="ctr" defTabSz="914400" rtl="0" eaLnBrk="0" fontAlgn="base" latinLnBrk="0" hangingPunct="0">
              <a:lnSpc>
                <a:spcPct val="105000"/>
              </a:lnSpc>
              <a:spcBef>
                <a:spcPts val="0"/>
              </a:spcBef>
              <a:spcAft>
                <a:spcPts val="0"/>
              </a:spcAft>
              <a:buClrTx/>
              <a:buSzTx/>
              <a:buFontTx/>
              <a:buNone/>
              <a:tabLst/>
            </a:pPr>
            <a:r>
              <a:rPr kumimoji="0" lang="en-US" sz="600" b="1" i="0" u="none" strike="noStrike" cap="none" normalizeH="0" baseline="0">
                <a:ln>
                  <a:noFill/>
                </a:ln>
                <a:solidFill>
                  <a:srgbClr val="58585B"/>
                </a:solidFill>
                <a:effectLst/>
                <a:latin typeface="Calibri" panose="020F0502020204030204" pitchFamily="34" charset="0"/>
                <a:cs typeface="Calibri" panose="020F0502020204030204" pitchFamily="34" charset="0"/>
              </a:rPr>
              <a:t>246</a:t>
            </a:r>
          </a:p>
          <a:p>
            <a:pPr marL="0" marR="0" indent="0" algn="ctr" defTabSz="914400" rtl="0" eaLnBrk="0" fontAlgn="base" latinLnBrk="0" hangingPunct="0">
              <a:lnSpc>
                <a:spcPct val="105000"/>
              </a:lnSpc>
              <a:spcBef>
                <a:spcPts val="0"/>
              </a:spcBef>
              <a:spcAft>
                <a:spcPts val="0"/>
              </a:spcAft>
              <a:buClrTx/>
              <a:buSzTx/>
              <a:buFontTx/>
              <a:buNone/>
              <a:tabLst/>
            </a:pPr>
            <a:r>
              <a:rPr lang="en-US" sz="600" b="1">
                <a:solidFill>
                  <a:srgbClr val="58585B"/>
                </a:solidFill>
                <a:latin typeface="Calibri" panose="020F0502020204030204" pitchFamily="34" charset="0"/>
                <a:cs typeface="Calibri" panose="020F0502020204030204" pitchFamily="34" charset="0"/>
              </a:rPr>
              <a:t>216</a:t>
            </a:r>
          </a:p>
          <a:p>
            <a:pPr marL="0" marR="0" indent="0" algn="ctr" defTabSz="914400" rtl="0" eaLnBrk="0" fontAlgn="base" latinLnBrk="0" hangingPunct="0">
              <a:lnSpc>
                <a:spcPct val="105000"/>
              </a:lnSpc>
              <a:spcBef>
                <a:spcPts val="0"/>
              </a:spcBef>
              <a:spcAft>
                <a:spcPts val="0"/>
              </a:spcAft>
              <a:buClrTx/>
              <a:buSzTx/>
              <a:buFontTx/>
              <a:buNone/>
              <a:tabLst/>
            </a:pPr>
            <a:r>
              <a:rPr kumimoji="0" lang="en-US" sz="600" b="1" i="0" u="none" strike="noStrike" cap="none" normalizeH="0" baseline="0">
                <a:ln>
                  <a:noFill/>
                </a:ln>
                <a:solidFill>
                  <a:srgbClr val="58585B"/>
                </a:solidFill>
                <a:effectLst/>
                <a:latin typeface="Calibri" panose="020F0502020204030204" pitchFamily="34" charset="0"/>
                <a:cs typeface="Calibri" panose="020F0502020204030204" pitchFamily="34" charset="0"/>
              </a:rPr>
              <a:t>196</a:t>
            </a:r>
          </a:p>
          <a:p>
            <a:pPr marL="0" marR="0" indent="0" algn="ctr" defTabSz="914400" rtl="0" eaLnBrk="0" fontAlgn="base" latinLnBrk="0" hangingPunct="0">
              <a:lnSpc>
                <a:spcPct val="105000"/>
              </a:lnSpc>
              <a:spcBef>
                <a:spcPts val="0"/>
              </a:spcBef>
              <a:spcAft>
                <a:spcPts val="0"/>
              </a:spcAft>
              <a:buClrTx/>
              <a:buSzTx/>
              <a:buFontTx/>
              <a:buNone/>
              <a:tabLst/>
            </a:pPr>
            <a:r>
              <a:rPr kumimoji="0" lang="en-US" sz="600" b="1" i="0" u="none" strike="noStrike" cap="none" normalizeH="0" baseline="0">
                <a:ln>
                  <a:noFill/>
                </a:ln>
                <a:solidFill>
                  <a:srgbClr val="58585B"/>
                </a:solidFill>
                <a:effectLst/>
                <a:latin typeface="Calibri" panose="020F0502020204030204" pitchFamily="34" charset="0"/>
                <a:cs typeface="Calibri" panose="020F0502020204030204" pitchFamily="34" charset="0"/>
              </a:rPr>
              <a:t>#f6d8c4</a:t>
            </a:r>
            <a:endParaRPr kumimoji="0" lang="he-IL" sz="600" b="1" i="0" u="none" strike="noStrike" cap="none" normalizeH="0" baseline="0">
              <a:ln>
                <a:noFill/>
              </a:ln>
              <a:solidFill>
                <a:srgbClr val="58585B"/>
              </a:solidFill>
              <a:effectLst/>
              <a:latin typeface="Calibri" panose="020F0502020204030204" pitchFamily="34" charset="0"/>
              <a:cs typeface="Calibri" panose="020F0502020204030204" pitchFamily="34" charset="0"/>
            </a:endParaRPr>
          </a:p>
        </p:txBody>
      </p:sp>
      <p:sp>
        <p:nvSpPr>
          <p:cNvPr id="105" name="מלבן 87">
            <a:extLst>
              <a:ext uri="{FF2B5EF4-FFF2-40B4-BE49-F238E27FC236}">
                <a16:creationId xmlns:a16="http://schemas.microsoft.com/office/drawing/2014/main" id="{2815A93C-CEF3-4936-8595-0D73192630E0}"/>
              </a:ext>
            </a:extLst>
          </p:cNvPr>
          <p:cNvSpPr/>
          <p:nvPr userDrawn="1"/>
        </p:nvSpPr>
        <p:spPr bwMode="auto">
          <a:xfrm>
            <a:off x="-606511" y="3487935"/>
            <a:ext cx="540000" cy="540000"/>
          </a:xfrm>
          <a:prstGeom prst="rect">
            <a:avLst/>
          </a:prstGeom>
          <a:solidFill>
            <a:srgbClr val="DF5D27"/>
          </a:solidFill>
          <a:ln w="9525" cap="flat" cmpd="sng" algn="ctr">
            <a:noFill/>
            <a:prstDash val="solid"/>
            <a:round/>
            <a:headEnd type="none" w="med" len="med"/>
            <a:tailEnd type="none" w="med" len="med"/>
          </a:ln>
          <a:effectLst/>
        </p:spPr>
        <p:txBody>
          <a:bodyPr vert="horz" wrap="square" lIns="0" tIns="0" rIns="0" bIns="0" numCol="1" rtlCol="1" anchor="ctr" anchorCtr="0" compatLnSpc="1">
            <a:prstTxWarp prst="textNoShape">
              <a:avLst/>
            </a:prstTxWarp>
          </a:bodyPr>
          <a:lstStyle/>
          <a:p>
            <a:pPr lvl="0" algn="ctr" rtl="0">
              <a:lnSpc>
                <a:spcPct val="105000"/>
              </a:lnSpc>
              <a:spcBef>
                <a:spcPts val="0"/>
              </a:spcBef>
              <a:spcAft>
                <a:spcPts val="0"/>
              </a:spcAft>
              <a:defRPr/>
            </a:pPr>
            <a:r>
              <a:rPr lang="en-US" sz="600" b="1">
                <a:solidFill>
                  <a:prstClr val="white"/>
                </a:solidFill>
                <a:latin typeface="Calibri" panose="020F0502020204030204" pitchFamily="34" charset="0"/>
                <a:ea typeface="Geneva"/>
                <a:cs typeface="Calibri" panose="020F0502020204030204" pitchFamily="34" charset="0"/>
              </a:rPr>
              <a:t>Leading color</a:t>
            </a:r>
            <a:endParaRPr lang="he-IL" sz="600" b="1">
              <a:solidFill>
                <a:prstClr val="white"/>
              </a:solidFill>
              <a:latin typeface="Calibri" panose="020F0502020204030204" pitchFamily="34" charset="0"/>
              <a:ea typeface="Geneva"/>
              <a:cs typeface="Calibri" panose="020F0502020204030204" pitchFamily="34" charset="0"/>
            </a:endParaRPr>
          </a:p>
          <a:p>
            <a:pPr lvl="0" algn="ctr" rtl="0">
              <a:lnSpc>
                <a:spcPct val="105000"/>
              </a:lnSpc>
              <a:spcBef>
                <a:spcPts val="0"/>
              </a:spcBef>
              <a:spcAft>
                <a:spcPts val="0"/>
              </a:spcAft>
              <a:defRPr/>
            </a:pPr>
            <a:r>
              <a:rPr lang="en-US" sz="600" b="1">
                <a:solidFill>
                  <a:prstClr val="white"/>
                </a:solidFill>
                <a:latin typeface="Calibri" panose="020F0502020204030204" pitchFamily="34" charset="0"/>
                <a:ea typeface="Geneva"/>
                <a:cs typeface="Calibri" panose="020F0502020204030204" pitchFamily="34" charset="0"/>
              </a:rPr>
              <a:t>223</a:t>
            </a:r>
          </a:p>
          <a:p>
            <a:pPr lvl="0" algn="ctr" rtl="0">
              <a:lnSpc>
                <a:spcPct val="105000"/>
              </a:lnSpc>
              <a:spcBef>
                <a:spcPts val="0"/>
              </a:spcBef>
              <a:spcAft>
                <a:spcPts val="0"/>
              </a:spcAft>
              <a:defRPr/>
            </a:pPr>
            <a:r>
              <a:rPr lang="en-US" sz="600" b="1">
                <a:solidFill>
                  <a:prstClr val="white"/>
                </a:solidFill>
                <a:latin typeface="Calibri" panose="020F0502020204030204" pitchFamily="34" charset="0"/>
                <a:ea typeface="Geneva"/>
                <a:cs typeface="Calibri" panose="020F0502020204030204" pitchFamily="34" charset="0"/>
              </a:rPr>
              <a:t>93</a:t>
            </a:r>
          </a:p>
          <a:p>
            <a:pPr lvl="0" algn="ctr" rtl="0">
              <a:lnSpc>
                <a:spcPct val="105000"/>
              </a:lnSpc>
              <a:spcBef>
                <a:spcPts val="0"/>
              </a:spcBef>
              <a:spcAft>
                <a:spcPts val="0"/>
              </a:spcAft>
              <a:defRPr/>
            </a:pPr>
            <a:r>
              <a:rPr lang="en-US" sz="600" b="1">
                <a:solidFill>
                  <a:prstClr val="white"/>
                </a:solidFill>
                <a:latin typeface="Calibri" panose="020F0502020204030204" pitchFamily="34" charset="0"/>
                <a:ea typeface="Geneva"/>
                <a:cs typeface="Calibri" panose="020F0502020204030204" pitchFamily="34" charset="0"/>
              </a:rPr>
              <a:t>39</a:t>
            </a:r>
          </a:p>
          <a:p>
            <a:pPr lvl="0" algn="ctr" rtl="0">
              <a:lnSpc>
                <a:spcPct val="105000"/>
              </a:lnSpc>
              <a:spcBef>
                <a:spcPts val="0"/>
              </a:spcBef>
              <a:spcAft>
                <a:spcPts val="0"/>
              </a:spcAft>
              <a:defRPr/>
            </a:pPr>
            <a:r>
              <a:rPr lang="en-US" sz="600" b="1">
                <a:solidFill>
                  <a:prstClr val="white"/>
                </a:solidFill>
                <a:latin typeface="Calibri" panose="020F0502020204030204" pitchFamily="34" charset="0"/>
                <a:ea typeface="Geneva"/>
                <a:cs typeface="Calibri" panose="020F0502020204030204" pitchFamily="34" charset="0"/>
              </a:rPr>
              <a:t>#df5d27</a:t>
            </a:r>
            <a:endParaRPr lang="he-IL" sz="600" b="1">
              <a:solidFill>
                <a:prstClr val="white"/>
              </a:solidFill>
              <a:latin typeface="Calibri" panose="020F0502020204030204" pitchFamily="34" charset="0"/>
              <a:ea typeface="Geneva"/>
              <a:cs typeface="Calibri" panose="020F0502020204030204" pitchFamily="34" charset="0"/>
            </a:endParaRPr>
          </a:p>
        </p:txBody>
      </p:sp>
      <p:sp>
        <p:nvSpPr>
          <p:cNvPr id="106" name="מלבן 88">
            <a:extLst>
              <a:ext uri="{FF2B5EF4-FFF2-40B4-BE49-F238E27FC236}">
                <a16:creationId xmlns:a16="http://schemas.microsoft.com/office/drawing/2014/main" id="{17AC8A18-7672-46C0-9225-DE93B8625D0E}"/>
              </a:ext>
            </a:extLst>
          </p:cNvPr>
          <p:cNvSpPr/>
          <p:nvPr userDrawn="1"/>
        </p:nvSpPr>
        <p:spPr bwMode="auto">
          <a:xfrm>
            <a:off x="-606511" y="4050689"/>
            <a:ext cx="540000" cy="432000"/>
          </a:xfrm>
          <a:prstGeom prst="rect">
            <a:avLst/>
          </a:prstGeom>
          <a:solidFill>
            <a:srgbClr val="E78757"/>
          </a:solidFill>
          <a:ln w="9525" cap="flat" cmpd="sng" algn="ctr">
            <a:noFill/>
            <a:prstDash val="solid"/>
            <a:round/>
            <a:headEnd type="none" w="med" len="med"/>
            <a:tailEnd type="none" w="med" len="med"/>
          </a:ln>
          <a:effectLst/>
        </p:spPr>
        <p:txBody>
          <a:bodyPr vert="horz" wrap="square" lIns="0" tIns="0" rIns="0" bIns="0" numCol="1" rtlCol="1" anchor="ctr" anchorCtr="0" compatLnSpc="1">
            <a:prstTxWarp prst="textNoShape">
              <a:avLst/>
            </a:prstTxWarp>
          </a:bodyPr>
          <a:lstStyle/>
          <a:p>
            <a:pPr marL="0" marR="0" indent="0" algn="ctr" defTabSz="914400" rtl="0" eaLnBrk="0" fontAlgn="base" latinLnBrk="0" hangingPunct="0">
              <a:lnSpc>
                <a:spcPct val="105000"/>
              </a:lnSpc>
              <a:spcBef>
                <a:spcPts val="0"/>
              </a:spcBef>
              <a:spcAft>
                <a:spcPts val="0"/>
              </a:spcAft>
              <a:buClrTx/>
              <a:buSzTx/>
              <a:buFontTx/>
              <a:buNone/>
              <a:tabLst/>
            </a:pPr>
            <a:r>
              <a:rPr kumimoji="0" lang="en-US" sz="600" b="1" i="0" u="none" strike="noStrike" cap="none" normalizeH="0" baseline="0">
                <a:ln>
                  <a:noFill/>
                </a:ln>
                <a:solidFill>
                  <a:schemeClr val="bg1"/>
                </a:solidFill>
                <a:effectLst/>
                <a:latin typeface="Calibri" panose="020F0502020204030204" pitchFamily="34" charset="0"/>
                <a:cs typeface="Calibri" panose="020F0502020204030204" pitchFamily="34" charset="0"/>
              </a:rPr>
              <a:t>231</a:t>
            </a:r>
          </a:p>
          <a:p>
            <a:pPr marL="0" marR="0" indent="0" algn="ctr" defTabSz="914400" rtl="0" eaLnBrk="0" fontAlgn="base" latinLnBrk="0" hangingPunct="0">
              <a:lnSpc>
                <a:spcPct val="105000"/>
              </a:lnSpc>
              <a:spcBef>
                <a:spcPts val="0"/>
              </a:spcBef>
              <a:spcAft>
                <a:spcPts val="0"/>
              </a:spcAft>
              <a:buClrTx/>
              <a:buSzTx/>
              <a:buFontTx/>
              <a:buNone/>
              <a:tabLst/>
            </a:pPr>
            <a:r>
              <a:rPr lang="en-US" sz="600" b="1">
                <a:solidFill>
                  <a:schemeClr val="bg1"/>
                </a:solidFill>
                <a:latin typeface="Calibri" panose="020F0502020204030204" pitchFamily="34" charset="0"/>
                <a:cs typeface="Calibri" panose="020F0502020204030204" pitchFamily="34" charset="0"/>
              </a:rPr>
              <a:t>135</a:t>
            </a:r>
          </a:p>
          <a:p>
            <a:pPr marL="0" marR="0" indent="0" algn="ctr" defTabSz="914400" rtl="0" eaLnBrk="0" fontAlgn="base" latinLnBrk="0" hangingPunct="0">
              <a:lnSpc>
                <a:spcPct val="105000"/>
              </a:lnSpc>
              <a:spcBef>
                <a:spcPts val="0"/>
              </a:spcBef>
              <a:spcAft>
                <a:spcPts val="0"/>
              </a:spcAft>
              <a:buClrTx/>
              <a:buSzTx/>
              <a:buFontTx/>
              <a:buNone/>
              <a:tabLst/>
            </a:pPr>
            <a:r>
              <a:rPr kumimoji="0" lang="en-US" sz="600" b="1" i="0" u="none" strike="noStrike" cap="none" normalizeH="0" baseline="0">
                <a:ln>
                  <a:noFill/>
                </a:ln>
                <a:solidFill>
                  <a:schemeClr val="bg1"/>
                </a:solidFill>
                <a:effectLst/>
                <a:latin typeface="Calibri" panose="020F0502020204030204" pitchFamily="34" charset="0"/>
                <a:cs typeface="Calibri" panose="020F0502020204030204" pitchFamily="34" charset="0"/>
              </a:rPr>
              <a:t>87</a:t>
            </a:r>
          </a:p>
          <a:p>
            <a:pPr marL="0" marR="0" indent="0" algn="ctr" defTabSz="914400" rtl="0" eaLnBrk="0" fontAlgn="base" latinLnBrk="0" hangingPunct="0">
              <a:lnSpc>
                <a:spcPct val="105000"/>
              </a:lnSpc>
              <a:spcBef>
                <a:spcPts val="0"/>
              </a:spcBef>
              <a:spcAft>
                <a:spcPts val="0"/>
              </a:spcAft>
              <a:buClrTx/>
              <a:buSzTx/>
              <a:buFontTx/>
              <a:buNone/>
              <a:tabLst/>
            </a:pPr>
            <a:r>
              <a:rPr kumimoji="0" lang="en-US" sz="600" b="1" i="0" u="none" strike="noStrike" cap="none" normalizeH="0" baseline="0">
                <a:ln>
                  <a:noFill/>
                </a:ln>
                <a:solidFill>
                  <a:schemeClr val="bg1"/>
                </a:solidFill>
                <a:effectLst/>
                <a:latin typeface="Calibri" panose="020F0502020204030204" pitchFamily="34" charset="0"/>
                <a:cs typeface="Calibri" panose="020F0502020204030204" pitchFamily="34" charset="0"/>
              </a:rPr>
              <a:t>#e78757</a:t>
            </a:r>
            <a:endParaRPr kumimoji="0" lang="he-IL" sz="600" b="1" i="0" u="none" strike="noStrike" cap="none" normalizeH="0" baseline="0">
              <a:ln>
                <a:noFill/>
              </a:ln>
              <a:solidFill>
                <a:schemeClr val="bg1"/>
              </a:solidFill>
              <a:effectLst/>
              <a:latin typeface="Calibri" panose="020F0502020204030204" pitchFamily="34" charset="0"/>
              <a:cs typeface="Calibri" panose="020F0502020204030204" pitchFamily="34" charset="0"/>
            </a:endParaRPr>
          </a:p>
        </p:txBody>
      </p:sp>
      <p:sp>
        <p:nvSpPr>
          <p:cNvPr id="107" name="מלבן 87">
            <a:extLst>
              <a:ext uri="{FF2B5EF4-FFF2-40B4-BE49-F238E27FC236}">
                <a16:creationId xmlns:a16="http://schemas.microsoft.com/office/drawing/2014/main" id="{F9ABF0C1-DE0A-4F5D-92BF-3E3102D93479}"/>
              </a:ext>
            </a:extLst>
          </p:cNvPr>
          <p:cNvSpPr/>
          <p:nvPr userDrawn="1"/>
        </p:nvSpPr>
        <p:spPr bwMode="auto">
          <a:xfrm>
            <a:off x="-606511" y="3032749"/>
            <a:ext cx="540000" cy="432000"/>
          </a:xfrm>
          <a:prstGeom prst="rect">
            <a:avLst/>
          </a:prstGeom>
          <a:solidFill>
            <a:srgbClr val="B24A1F"/>
          </a:solidFill>
          <a:ln w="9525" cap="flat" cmpd="sng" algn="ctr">
            <a:noFill/>
            <a:prstDash val="solid"/>
            <a:round/>
            <a:headEnd type="none" w="med" len="med"/>
            <a:tailEnd type="none" w="med" len="med"/>
          </a:ln>
          <a:effectLst/>
        </p:spPr>
        <p:txBody>
          <a:bodyPr vert="horz" wrap="square" lIns="0" tIns="0" rIns="0" bIns="0" numCol="1" rtlCol="1" anchor="ctr" anchorCtr="0" compatLnSpc="1">
            <a:prstTxWarp prst="textNoShape">
              <a:avLst/>
            </a:prstTxWarp>
          </a:bodyPr>
          <a:lstStyle/>
          <a:p>
            <a:pPr lvl="0" algn="ctr" rtl="0">
              <a:lnSpc>
                <a:spcPct val="105000"/>
              </a:lnSpc>
              <a:spcBef>
                <a:spcPts val="0"/>
              </a:spcBef>
              <a:spcAft>
                <a:spcPts val="0"/>
              </a:spcAft>
              <a:defRPr/>
            </a:pPr>
            <a:r>
              <a:rPr lang="en-US" sz="600" b="1">
                <a:solidFill>
                  <a:prstClr val="white"/>
                </a:solidFill>
                <a:latin typeface="Calibri" panose="020F0502020204030204" pitchFamily="34" charset="0"/>
                <a:ea typeface="Geneva"/>
                <a:cs typeface="Calibri" panose="020F0502020204030204" pitchFamily="34" charset="0"/>
              </a:rPr>
              <a:t>178</a:t>
            </a:r>
          </a:p>
          <a:p>
            <a:pPr lvl="0" algn="ctr" rtl="0">
              <a:lnSpc>
                <a:spcPct val="105000"/>
              </a:lnSpc>
              <a:spcBef>
                <a:spcPts val="0"/>
              </a:spcBef>
              <a:spcAft>
                <a:spcPts val="0"/>
              </a:spcAft>
              <a:defRPr/>
            </a:pPr>
            <a:r>
              <a:rPr lang="en-US" sz="600" b="1">
                <a:solidFill>
                  <a:prstClr val="white"/>
                </a:solidFill>
                <a:latin typeface="Calibri" panose="020F0502020204030204" pitchFamily="34" charset="0"/>
                <a:ea typeface="Geneva"/>
                <a:cs typeface="Calibri" panose="020F0502020204030204" pitchFamily="34" charset="0"/>
              </a:rPr>
              <a:t>74</a:t>
            </a:r>
          </a:p>
          <a:p>
            <a:pPr lvl="0" algn="ctr" rtl="0">
              <a:lnSpc>
                <a:spcPct val="105000"/>
              </a:lnSpc>
              <a:spcBef>
                <a:spcPts val="0"/>
              </a:spcBef>
              <a:spcAft>
                <a:spcPts val="0"/>
              </a:spcAft>
              <a:defRPr/>
            </a:pPr>
            <a:r>
              <a:rPr lang="en-US" sz="600" b="1">
                <a:solidFill>
                  <a:prstClr val="white"/>
                </a:solidFill>
                <a:latin typeface="Calibri" panose="020F0502020204030204" pitchFamily="34" charset="0"/>
                <a:ea typeface="Geneva"/>
                <a:cs typeface="Calibri" panose="020F0502020204030204" pitchFamily="34" charset="0"/>
              </a:rPr>
              <a:t>31</a:t>
            </a:r>
          </a:p>
          <a:p>
            <a:pPr lvl="0" algn="ctr" rtl="0">
              <a:lnSpc>
                <a:spcPct val="105000"/>
              </a:lnSpc>
              <a:spcBef>
                <a:spcPts val="0"/>
              </a:spcBef>
              <a:spcAft>
                <a:spcPts val="0"/>
              </a:spcAft>
              <a:defRPr/>
            </a:pPr>
            <a:r>
              <a:rPr lang="en-US" sz="600" b="1">
                <a:solidFill>
                  <a:prstClr val="white"/>
                </a:solidFill>
                <a:latin typeface="Calibri" panose="020F0502020204030204" pitchFamily="34" charset="0"/>
                <a:ea typeface="Geneva"/>
                <a:cs typeface="Calibri" panose="020F0502020204030204" pitchFamily="34" charset="0"/>
              </a:rPr>
              <a:t>#B24A1F</a:t>
            </a:r>
            <a:endParaRPr lang="he-IL" sz="600" b="1">
              <a:solidFill>
                <a:prstClr val="white"/>
              </a:solidFill>
              <a:latin typeface="Calibri" panose="020F0502020204030204" pitchFamily="34" charset="0"/>
              <a:ea typeface="Geneva"/>
              <a:cs typeface="Calibri" panose="020F0502020204030204" pitchFamily="34" charset="0"/>
            </a:endParaRPr>
          </a:p>
        </p:txBody>
      </p:sp>
      <p:sp>
        <p:nvSpPr>
          <p:cNvPr id="108" name="מלבן 87">
            <a:extLst>
              <a:ext uri="{FF2B5EF4-FFF2-40B4-BE49-F238E27FC236}">
                <a16:creationId xmlns:a16="http://schemas.microsoft.com/office/drawing/2014/main" id="{6B459FD5-C60E-46B8-9C71-AF5F651FCE23}"/>
              </a:ext>
            </a:extLst>
          </p:cNvPr>
          <p:cNvSpPr/>
          <p:nvPr userDrawn="1"/>
        </p:nvSpPr>
        <p:spPr bwMode="auto">
          <a:xfrm>
            <a:off x="-1232023" y="3500225"/>
            <a:ext cx="540000" cy="432000"/>
          </a:xfrm>
          <a:prstGeom prst="rect">
            <a:avLst/>
          </a:prstGeom>
          <a:solidFill>
            <a:srgbClr val="F6A400"/>
          </a:solidFill>
          <a:ln w="9525" cap="flat" cmpd="sng" algn="ctr">
            <a:noFill/>
            <a:prstDash val="solid"/>
            <a:round/>
            <a:headEnd type="none" w="med" len="med"/>
            <a:tailEnd type="none" w="med" len="med"/>
          </a:ln>
          <a:effectLst/>
        </p:spPr>
        <p:txBody>
          <a:bodyPr vert="horz" wrap="square" lIns="0" tIns="0" rIns="0" bIns="0" numCol="1" rtlCol="1" anchor="ctr" anchorCtr="0" compatLnSpc="1">
            <a:prstTxWarp prst="textNoShape">
              <a:avLst/>
            </a:prstTxWarp>
          </a:bodyPr>
          <a:lstStyle/>
          <a:p>
            <a:pPr lvl="0" algn="ctr" rtl="0">
              <a:lnSpc>
                <a:spcPct val="105000"/>
              </a:lnSpc>
              <a:spcBef>
                <a:spcPts val="0"/>
              </a:spcBef>
              <a:spcAft>
                <a:spcPts val="0"/>
              </a:spcAft>
              <a:defRPr/>
            </a:pPr>
            <a:r>
              <a:rPr lang="en-US" sz="600" b="1">
                <a:solidFill>
                  <a:prstClr val="white"/>
                </a:solidFill>
                <a:latin typeface="Calibri" panose="020F0502020204030204" pitchFamily="34" charset="0"/>
                <a:ea typeface="Geneva"/>
                <a:cs typeface="Calibri" panose="020F0502020204030204" pitchFamily="34" charset="0"/>
              </a:rPr>
              <a:t>245</a:t>
            </a:r>
          </a:p>
          <a:p>
            <a:pPr lvl="0" algn="ctr" rtl="0">
              <a:lnSpc>
                <a:spcPct val="105000"/>
              </a:lnSpc>
              <a:spcBef>
                <a:spcPts val="0"/>
              </a:spcBef>
              <a:spcAft>
                <a:spcPts val="0"/>
              </a:spcAft>
              <a:defRPr/>
            </a:pPr>
            <a:r>
              <a:rPr lang="en-US" sz="600" b="1">
                <a:solidFill>
                  <a:prstClr val="white"/>
                </a:solidFill>
                <a:latin typeface="Calibri" panose="020F0502020204030204" pitchFamily="34" charset="0"/>
                <a:ea typeface="Geneva"/>
                <a:cs typeface="Calibri" panose="020F0502020204030204" pitchFamily="34" charset="0"/>
              </a:rPr>
              <a:t>164</a:t>
            </a:r>
          </a:p>
          <a:p>
            <a:pPr lvl="0" algn="ctr" rtl="0">
              <a:lnSpc>
                <a:spcPct val="105000"/>
              </a:lnSpc>
              <a:spcBef>
                <a:spcPts val="0"/>
              </a:spcBef>
              <a:spcAft>
                <a:spcPts val="0"/>
              </a:spcAft>
              <a:defRPr/>
            </a:pPr>
            <a:r>
              <a:rPr lang="en-US" sz="600" b="1">
                <a:solidFill>
                  <a:prstClr val="white"/>
                </a:solidFill>
                <a:latin typeface="Calibri" panose="020F0502020204030204" pitchFamily="34" charset="0"/>
                <a:ea typeface="Geneva"/>
                <a:cs typeface="Calibri" panose="020F0502020204030204" pitchFamily="34" charset="0"/>
              </a:rPr>
              <a:t>0</a:t>
            </a:r>
          </a:p>
          <a:p>
            <a:pPr lvl="0" algn="ctr" rtl="0">
              <a:lnSpc>
                <a:spcPct val="105000"/>
              </a:lnSpc>
              <a:spcBef>
                <a:spcPts val="0"/>
              </a:spcBef>
              <a:spcAft>
                <a:spcPts val="0"/>
              </a:spcAft>
              <a:defRPr/>
            </a:pPr>
            <a:r>
              <a:rPr lang="en-US" sz="600" b="1">
                <a:solidFill>
                  <a:prstClr val="white"/>
                </a:solidFill>
                <a:latin typeface="Calibri" panose="020F0502020204030204" pitchFamily="34" charset="0"/>
                <a:ea typeface="Geneva"/>
                <a:cs typeface="Calibri" panose="020F0502020204030204" pitchFamily="34" charset="0"/>
              </a:rPr>
              <a:t>#F6A400</a:t>
            </a:r>
            <a:endParaRPr lang="he-IL" sz="600" b="1">
              <a:solidFill>
                <a:prstClr val="white"/>
              </a:solidFill>
              <a:latin typeface="Calibri" panose="020F0502020204030204" pitchFamily="34" charset="0"/>
              <a:ea typeface="Geneva"/>
              <a:cs typeface="Calibri" panose="020F0502020204030204" pitchFamily="34" charset="0"/>
            </a:endParaRPr>
          </a:p>
        </p:txBody>
      </p:sp>
      <p:sp>
        <p:nvSpPr>
          <p:cNvPr id="109" name="מלבן 88">
            <a:extLst>
              <a:ext uri="{FF2B5EF4-FFF2-40B4-BE49-F238E27FC236}">
                <a16:creationId xmlns:a16="http://schemas.microsoft.com/office/drawing/2014/main" id="{8BCB5556-040E-4D3F-80B0-256A261C5DD6}"/>
              </a:ext>
            </a:extLst>
          </p:cNvPr>
          <p:cNvSpPr/>
          <p:nvPr userDrawn="1"/>
        </p:nvSpPr>
        <p:spPr bwMode="auto">
          <a:xfrm>
            <a:off x="-1232023" y="3955411"/>
            <a:ext cx="540000" cy="432000"/>
          </a:xfrm>
          <a:prstGeom prst="rect">
            <a:avLst/>
          </a:prstGeom>
          <a:solidFill>
            <a:srgbClr val="F8B633"/>
          </a:solidFill>
          <a:ln w="9525" cap="flat" cmpd="sng" algn="ctr">
            <a:noFill/>
            <a:prstDash val="solid"/>
            <a:round/>
            <a:headEnd type="none" w="med" len="med"/>
            <a:tailEnd type="none" w="med" len="med"/>
          </a:ln>
          <a:effectLst/>
        </p:spPr>
        <p:txBody>
          <a:bodyPr vert="horz" wrap="square" lIns="0" tIns="0" rIns="0" bIns="0" numCol="1" rtlCol="1" anchor="ctr" anchorCtr="0" compatLnSpc="1">
            <a:prstTxWarp prst="textNoShape">
              <a:avLst/>
            </a:prstTxWarp>
          </a:bodyPr>
          <a:lstStyle/>
          <a:p>
            <a:pPr marL="0" marR="0" indent="0" algn="ctr" defTabSz="914400" rtl="0" eaLnBrk="0" fontAlgn="base" latinLnBrk="0" hangingPunct="0">
              <a:lnSpc>
                <a:spcPct val="105000"/>
              </a:lnSpc>
              <a:spcBef>
                <a:spcPts val="0"/>
              </a:spcBef>
              <a:spcAft>
                <a:spcPts val="0"/>
              </a:spcAft>
              <a:buClrTx/>
              <a:buSzTx/>
              <a:buFontTx/>
              <a:buNone/>
              <a:tabLst/>
            </a:pPr>
            <a:r>
              <a:rPr kumimoji="0" lang="en-US" sz="600" b="1" i="0" u="none" strike="noStrike" cap="none" normalizeH="0" baseline="0">
                <a:ln>
                  <a:noFill/>
                </a:ln>
                <a:solidFill>
                  <a:schemeClr val="bg1"/>
                </a:solidFill>
                <a:effectLst/>
                <a:latin typeface="Calibri" panose="020F0502020204030204" pitchFamily="34" charset="0"/>
                <a:cs typeface="Calibri" panose="020F0502020204030204" pitchFamily="34" charset="0"/>
              </a:rPr>
              <a:t>248</a:t>
            </a:r>
          </a:p>
          <a:p>
            <a:pPr marL="0" marR="0" indent="0" algn="ctr" defTabSz="914400" rtl="0" eaLnBrk="0" fontAlgn="base" latinLnBrk="0" hangingPunct="0">
              <a:lnSpc>
                <a:spcPct val="105000"/>
              </a:lnSpc>
              <a:spcBef>
                <a:spcPts val="0"/>
              </a:spcBef>
              <a:spcAft>
                <a:spcPts val="0"/>
              </a:spcAft>
              <a:buClrTx/>
              <a:buSzTx/>
              <a:buFontTx/>
              <a:buNone/>
              <a:tabLst/>
            </a:pPr>
            <a:r>
              <a:rPr lang="en-US" sz="600" b="1">
                <a:solidFill>
                  <a:schemeClr val="bg1"/>
                </a:solidFill>
                <a:latin typeface="Calibri" panose="020F0502020204030204" pitchFamily="34" charset="0"/>
                <a:cs typeface="Calibri" panose="020F0502020204030204" pitchFamily="34" charset="0"/>
              </a:rPr>
              <a:t>182</a:t>
            </a:r>
          </a:p>
          <a:p>
            <a:pPr marL="0" marR="0" indent="0" algn="ctr" defTabSz="914400" rtl="0" eaLnBrk="0" fontAlgn="base" latinLnBrk="0" hangingPunct="0">
              <a:lnSpc>
                <a:spcPct val="105000"/>
              </a:lnSpc>
              <a:spcBef>
                <a:spcPts val="0"/>
              </a:spcBef>
              <a:spcAft>
                <a:spcPts val="0"/>
              </a:spcAft>
              <a:buClrTx/>
              <a:buSzTx/>
              <a:buFontTx/>
              <a:buNone/>
              <a:tabLst/>
            </a:pPr>
            <a:r>
              <a:rPr kumimoji="0" lang="en-US" sz="600" b="1" i="0" u="none" strike="noStrike" cap="none" normalizeH="0" baseline="0">
                <a:ln>
                  <a:noFill/>
                </a:ln>
                <a:solidFill>
                  <a:schemeClr val="bg1"/>
                </a:solidFill>
                <a:effectLst/>
                <a:latin typeface="Calibri" panose="020F0502020204030204" pitchFamily="34" charset="0"/>
                <a:cs typeface="Calibri" panose="020F0502020204030204" pitchFamily="34" charset="0"/>
              </a:rPr>
              <a:t>51</a:t>
            </a:r>
          </a:p>
          <a:p>
            <a:pPr marL="0" marR="0" indent="0" algn="ctr" defTabSz="914400" rtl="0" eaLnBrk="0" fontAlgn="base" latinLnBrk="0" hangingPunct="0">
              <a:lnSpc>
                <a:spcPct val="105000"/>
              </a:lnSpc>
              <a:spcBef>
                <a:spcPts val="0"/>
              </a:spcBef>
              <a:spcAft>
                <a:spcPts val="0"/>
              </a:spcAft>
              <a:buClrTx/>
              <a:buSzTx/>
              <a:buFontTx/>
              <a:buNone/>
              <a:tabLst/>
            </a:pPr>
            <a:r>
              <a:rPr kumimoji="0" lang="en-US" sz="600" b="1" i="0" u="none" strike="noStrike" cap="none" normalizeH="0" baseline="0">
                <a:ln>
                  <a:noFill/>
                </a:ln>
                <a:solidFill>
                  <a:schemeClr val="bg1"/>
                </a:solidFill>
                <a:effectLst/>
                <a:latin typeface="Calibri" panose="020F0502020204030204" pitchFamily="34" charset="0"/>
                <a:cs typeface="Calibri" panose="020F0502020204030204" pitchFamily="34" charset="0"/>
              </a:rPr>
              <a:t>#</a:t>
            </a:r>
            <a:r>
              <a:rPr lang="en-US" sz="600" b="1">
                <a:solidFill>
                  <a:schemeClr val="bg1"/>
                </a:solidFill>
                <a:latin typeface="Calibri" panose="020F0502020204030204" pitchFamily="34" charset="0"/>
                <a:cs typeface="Calibri" panose="020F0502020204030204" pitchFamily="34" charset="0"/>
              </a:rPr>
              <a:t>F8B633</a:t>
            </a:r>
            <a:endParaRPr kumimoji="0" lang="he-IL" sz="600" b="1" i="0" u="none" strike="noStrike" cap="none" normalizeH="0" baseline="0">
              <a:ln>
                <a:noFill/>
              </a:ln>
              <a:solidFill>
                <a:schemeClr val="bg1"/>
              </a:solidFill>
              <a:effectLst/>
              <a:latin typeface="Calibri" panose="020F0502020204030204" pitchFamily="34" charset="0"/>
              <a:cs typeface="Calibri" panose="020F0502020204030204" pitchFamily="34" charset="0"/>
            </a:endParaRPr>
          </a:p>
        </p:txBody>
      </p:sp>
      <p:sp>
        <p:nvSpPr>
          <p:cNvPr id="110" name="מלבן 89">
            <a:extLst>
              <a:ext uri="{FF2B5EF4-FFF2-40B4-BE49-F238E27FC236}">
                <a16:creationId xmlns:a16="http://schemas.microsoft.com/office/drawing/2014/main" id="{ABB25E2E-C73B-4E02-84A0-4CB45BF5277E}"/>
              </a:ext>
            </a:extLst>
          </p:cNvPr>
          <p:cNvSpPr/>
          <p:nvPr userDrawn="1"/>
        </p:nvSpPr>
        <p:spPr bwMode="auto">
          <a:xfrm>
            <a:off x="-1232023" y="4410597"/>
            <a:ext cx="540000" cy="432000"/>
          </a:xfrm>
          <a:prstGeom prst="rect">
            <a:avLst/>
          </a:prstGeom>
          <a:solidFill>
            <a:srgbClr val="FBD17D"/>
          </a:solidFill>
          <a:ln w="9525" cap="flat" cmpd="sng" algn="ctr">
            <a:noFill/>
            <a:prstDash val="solid"/>
            <a:round/>
            <a:headEnd type="none" w="med" len="med"/>
            <a:tailEnd type="none" w="med" len="med"/>
          </a:ln>
          <a:effectLst/>
        </p:spPr>
        <p:txBody>
          <a:bodyPr vert="horz" wrap="square" lIns="0" tIns="0" rIns="0" bIns="0" numCol="1" rtlCol="1" anchor="ctr" anchorCtr="0" compatLnSpc="1">
            <a:prstTxWarp prst="textNoShape">
              <a:avLst/>
            </a:prstTxWarp>
          </a:bodyPr>
          <a:lstStyle/>
          <a:p>
            <a:pPr marL="0" marR="0" indent="0" algn="ctr" defTabSz="914400" rtl="0" eaLnBrk="0" fontAlgn="base" latinLnBrk="0" hangingPunct="0">
              <a:lnSpc>
                <a:spcPct val="105000"/>
              </a:lnSpc>
              <a:spcBef>
                <a:spcPts val="0"/>
              </a:spcBef>
              <a:spcAft>
                <a:spcPts val="0"/>
              </a:spcAft>
              <a:buClrTx/>
              <a:buSzTx/>
              <a:buFontTx/>
              <a:buNone/>
              <a:tabLst/>
            </a:pPr>
            <a:r>
              <a:rPr kumimoji="0" lang="en-US" sz="600" b="1" i="0" u="none" strike="noStrike" cap="none" normalizeH="0" baseline="0">
                <a:ln>
                  <a:noFill/>
                </a:ln>
                <a:solidFill>
                  <a:srgbClr val="58585B"/>
                </a:solidFill>
                <a:effectLst/>
                <a:latin typeface="Calibri" panose="020F0502020204030204" pitchFamily="34" charset="0"/>
                <a:cs typeface="Calibri" panose="020F0502020204030204" pitchFamily="34" charset="0"/>
              </a:rPr>
              <a:t>251</a:t>
            </a:r>
          </a:p>
          <a:p>
            <a:pPr marL="0" marR="0" indent="0" algn="ctr" defTabSz="914400" rtl="0" eaLnBrk="0" fontAlgn="base" latinLnBrk="0" hangingPunct="0">
              <a:lnSpc>
                <a:spcPct val="105000"/>
              </a:lnSpc>
              <a:spcBef>
                <a:spcPts val="0"/>
              </a:spcBef>
              <a:spcAft>
                <a:spcPts val="0"/>
              </a:spcAft>
              <a:buClrTx/>
              <a:buSzTx/>
              <a:buFontTx/>
              <a:buNone/>
              <a:tabLst/>
            </a:pPr>
            <a:r>
              <a:rPr lang="en-US" sz="600" b="1">
                <a:solidFill>
                  <a:srgbClr val="58585B"/>
                </a:solidFill>
                <a:latin typeface="Calibri" panose="020F0502020204030204" pitchFamily="34" charset="0"/>
                <a:cs typeface="Calibri" panose="020F0502020204030204" pitchFamily="34" charset="0"/>
              </a:rPr>
              <a:t>209</a:t>
            </a:r>
          </a:p>
          <a:p>
            <a:pPr marL="0" marR="0" indent="0" algn="ctr" defTabSz="914400" rtl="0" eaLnBrk="0" fontAlgn="base" latinLnBrk="0" hangingPunct="0">
              <a:lnSpc>
                <a:spcPct val="105000"/>
              </a:lnSpc>
              <a:spcBef>
                <a:spcPts val="0"/>
              </a:spcBef>
              <a:spcAft>
                <a:spcPts val="0"/>
              </a:spcAft>
              <a:buClrTx/>
              <a:buSzTx/>
              <a:buFontTx/>
              <a:buNone/>
              <a:tabLst/>
            </a:pPr>
            <a:r>
              <a:rPr kumimoji="0" lang="en-US" sz="600" b="1" i="0" u="none" strike="noStrike" cap="none" normalizeH="0" baseline="0">
                <a:ln>
                  <a:noFill/>
                </a:ln>
                <a:solidFill>
                  <a:srgbClr val="58585B"/>
                </a:solidFill>
                <a:effectLst/>
                <a:latin typeface="Calibri" panose="020F0502020204030204" pitchFamily="34" charset="0"/>
                <a:cs typeface="Calibri" panose="020F0502020204030204" pitchFamily="34" charset="0"/>
              </a:rPr>
              <a:t>125</a:t>
            </a:r>
          </a:p>
          <a:p>
            <a:pPr marL="0" marR="0" indent="0" algn="ctr" defTabSz="914400" rtl="0" eaLnBrk="0" fontAlgn="base" latinLnBrk="0" hangingPunct="0">
              <a:lnSpc>
                <a:spcPct val="105000"/>
              </a:lnSpc>
              <a:spcBef>
                <a:spcPts val="0"/>
              </a:spcBef>
              <a:spcAft>
                <a:spcPts val="0"/>
              </a:spcAft>
              <a:buClrTx/>
              <a:buSzTx/>
              <a:buFontTx/>
              <a:buNone/>
              <a:tabLst/>
            </a:pPr>
            <a:r>
              <a:rPr kumimoji="0" lang="en-US" sz="600" b="1" i="0" u="none" strike="noStrike" cap="none" normalizeH="0" baseline="0">
                <a:ln>
                  <a:noFill/>
                </a:ln>
                <a:solidFill>
                  <a:srgbClr val="58585B"/>
                </a:solidFill>
                <a:effectLst/>
                <a:latin typeface="Calibri" panose="020F0502020204030204" pitchFamily="34" charset="0"/>
                <a:cs typeface="Calibri" panose="020F0502020204030204" pitchFamily="34" charset="0"/>
              </a:rPr>
              <a:t>#</a:t>
            </a:r>
            <a:r>
              <a:rPr lang="en-US" sz="600" b="1">
                <a:solidFill>
                  <a:srgbClr val="58585B"/>
                </a:solidFill>
                <a:latin typeface="Calibri" panose="020F0502020204030204" pitchFamily="34" charset="0"/>
                <a:cs typeface="Calibri" panose="020F0502020204030204" pitchFamily="34" charset="0"/>
              </a:rPr>
              <a:t>FBD17D</a:t>
            </a:r>
            <a:endParaRPr kumimoji="0" lang="he-IL" sz="600" b="1" i="0" u="none" strike="noStrike" cap="none" normalizeH="0" baseline="0">
              <a:ln>
                <a:noFill/>
              </a:ln>
              <a:solidFill>
                <a:srgbClr val="58585B"/>
              </a:solidFill>
              <a:effectLst/>
              <a:latin typeface="Calibri" panose="020F0502020204030204" pitchFamily="34" charset="0"/>
              <a:cs typeface="Calibri" panose="020F0502020204030204" pitchFamily="34" charset="0"/>
            </a:endParaRPr>
          </a:p>
        </p:txBody>
      </p:sp>
      <p:sp>
        <p:nvSpPr>
          <p:cNvPr id="111" name="מלבן 90">
            <a:extLst>
              <a:ext uri="{FF2B5EF4-FFF2-40B4-BE49-F238E27FC236}">
                <a16:creationId xmlns:a16="http://schemas.microsoft.com/office/drawing/2014/main" id="{8A38F17A-F0A3-476E-B623-AB309F9E887B}"/>
              </a:ext>
            </a:extLst>
          </p:cNvPr>
          <p:cNvSpPr/>
          <p:nvPr userDrawn="1"/>
        </p:nvSpPr>
        <p:spPr bwMode="auto">
          <a:xfrm>
            <a:off x="-1232023" y="4865783"/>
            <a:ext cx="540000" cy="432000"/>
          </a:xfrm>
          <a:prstGeom prst="rect">
            <a:avLst/>
          </a:prstGeom>
          <a:solidFill>
            <a:srgbClr val="FCE5B6"/>
          </a:solidFill>
          <a:ln w="9525" cap="flat" cmpd="sng" algn="ctr">
            <a:noFill/>
            <a:prstDash val="solid"/>
            <a:round/>
            <a:headEnd type="none" w="med" len="med"/>
            <a:tailEnd type="none" w="med" len="med"/>
          </a:ln>
          <a:effectLst/>
        </p:spPr>
        <p:txBody>
          <a:bodyPr vert="horz" wrap="square" lIns="0" tIns="0" rIns="0" bIns="0" numCol="1" rtlCol="1" anchor="ctr" anchorCtr="0" compatLnSpc="1">
            <a:prstTxWarp prst="textNoShape">
              <a:avLst/>
            </a:prstTxWarp>
          </a:bodyPr>
          <a:lstStyle/>
          <a:p>
            <a:pPr marL="0" marR="0" indent="0" algn="ctr" defTabSz="914400" rtl="0" eaLnBrk="0" fontAlgn="base" latinLnBrk="0" hangingPunct="0">
              <a:lnSpc>
                <a:spcPct val="105000"/>
              </a:lnSpc>
              <a:spcBef>
                <a:spcPts val="0"/>
              </a:spcBef>
              <a:spcAft>
                <a:spcPts val="0"/>
              </a:spcAft>
              <a:buClrTx/>
              <a:buSzTx/>
              <a:buFontTx/>
              <a:buNone/>
              <a:tabLst/>
            </a:pPr>
            <a:r>
              <a:rPr kumimoji="0" lang="en-US" sz="600" b="1" i="0" u="none" strike="noStrike" cap="none" normalizeH="0" baseline="0">
                <a:ln>
                  <a:noFill/>
                </a:ln>
                <a:solidFill>
                  <a:srgbClr val="58585B"/>
                </a:solidFill>
                <a:effectLst/>
                <a:latin typeface="Calibri" panose="020F0502020204030204" pitchFamily="34" charset="0"/>
                <a:cs typeface="Calibri" panose="020F0502020204030204" pitchFamily="34" charset="0"/>
              </a:rPr>
              <a:t>252</a:t>
            </a:r>
          </a:p>
          <a:p>
            <a:pPr marL="0" marR="0" indent="0" algn="ctr" defTabSz="914400" rtl="0" eaLnBrk="0" fontAlgn="base" latinLnBrk="0" hangingPunct="0">
              <a:lnSpc>
                <a:spcPct val="105000"/>
              </a:lnSpc>
              <a:spcBef>
                <a:spcPts val="0"/>
              </a:spcBef>
              <a:spcAft>
                <a:spcPts val="0"/>
              </a:spcAft>
              <a:buClrTx/>
              <a:buSzTx/>
              <a:buFontTx/>
              <a:buNone/>
              <a:tabLst/>
            </a:pPr>
            <a:r>
              <a:rPr lang="en-US" sz="600" b="1">
                <a:solidFill>
                  <a:srgbClr val="58585B"/>
                </a:solidFill>
                <a:latin typeface="Calibri" panose="020F0502020204030204" pitchFamily="34" charset="0"/>
                <a:cs typeface="Calibri" panose="020F0502020204030204" pitchFamily="34" charset="0"/>
              </a:rPr>
              <a:t>229</a:t>
            </a:r>
          </a:p>
          <a:p>
            <a:pPr marL="0" marR="0" indent="0" algn="ctr" defTabSz="914400" rtl="0" eaLnBrk="0" fontAlgn="base" latinLnBrk="0" hangingPunct="0">
              <a:lnSpc>
                <a:spcPct val="105000"/>
              </a:lnSpc>
              <a:spcBef>
                <a:spcPts val="0"/>
              </a:spcBef>
              <a:spcAft>
                <a:spcPts val="0"/>
              </a:spcAft>
              <a:buClrTx/>
              <a:buSzTx/>
              <a:buFontTx/>
              <a:buNone/>
              <a:tabLst/>
            </a:pPr>
            <a:r>
              <a:rPr kumimoji="0" lang="en-US" sz="600" b="1" i="0" u="none" strike="noStrike" cap="none" normalizeH="0" baseline="0">
                <a:ln>
                  <a:noFill/>
                </a:ln>
                <a:solidFill>
                  <a:srgbClr val="58585B"/>
                </a:solidFill>
                <a:effectLst/>
                <a:latin typeface="Calibri" panose="020F0502020204030204" pitchFamily="34" charset="0"/>
                <a:cs typeface="Calibri" panose="020F0502020204030204" pitchFamily="34" charset="0"/>
              </a:rPr>
              <a:t>182</a:t>
            </a:r>
          </a:p>
          <a:p>
            <a:pPr marL="0" marR="0" indent="0" algn="ctr" defTabSz="914400" rtl="0" eaLnBrk="0" fontAlgn="base" latinLnBrk="0" hangingPunct="0">
              <a:lnSpc>
                <a:spcPct val="105000"/>
              </a:lnSpc>
              <a:spcBef>
                <a:spcPts val="0"/>
              </a:spcBef>
              <a:spcAft>
                <a:spcPts val="0"/>
              </a:spcAft>
              <a:buClrTx/>
              <a:buSzTx/>
              <a:buFontTx/>
              <a:buNone/>
              <a:tabLst/>
            </a:pPr>
            <a:r>
              <a:rPr kumimoji="0" lang="en-US" sz="600" b="1" i="0" u="none" strike="noStrike" cap="none" normalizeH="0" baseline="0">
                <a:ln>
                  <a:noFill/>
                </a:ln>
                <a:solidFill>
                  <a:srgbClr val="58585B"/>
                </a:solidFill>
                <a:effectLst/>
                <a:latin typeface="Calibri" panose="020F0502020204030204" pitchFamily="34" charset="0"/>
                <a:cs typeface="Calibri" panose="020F0502020204030204" pitchFamily="34" charset="0"/>
              </a:rPr>
              <a:t>#</a:t>
            </a:r>
            <a:r>
              <a:rPr lang="en-US" sz="600" b="1">
                <a:solidFill>
                  <a:srgbClr val="58585B"/>
                </a:solidFill>
                <a:latin typeface="Calibri" panose="020F0502020204030204" pitchFamily="34" charset="0"/>
                <a:cs typeface="Calibri" panose="020F0502020204030204" pitchFamily="34" charset="0"/>
              </a:rPr>
              <a:t>FCE5B6</a:t>
            </a:r>
            <a:endParaRPr kumimoji="0" lang="he-IL" sz="600" b="1" i="0" u="none" strike="noStrike" cap="none" normalizeH="0" baseline="0">
              <a:ln>
                <a:noFill/>
              </a:ln>
              <a:solidFill>
                <a:srgbClr val="58585B"/>
              </a:solidFill>
              <a:effectLst/>
              <a:latin typeface="Calibri" panose="020F0502020204030204" pitchFamily="34" charset="0"/>
              <a:cs typeface="Calibri" panose="020F0502020204030204" pitchFamily="34" charset="0"/>
            </a:endParaRPr>
          </a:p>
        </p:txBody>
      </p:sp>
      <p:sp>
        <p:nvSpPr>
          <p:cNvPr id="112" name="מלבן 87">
            <a:extLst>
              <a:ext uri="{FF2B5EF4-FFF2-40B4-BE49-F238E27FC236}">
                <a16:creationId xmlns:a16="http://schemas.microsoft.com/office/drawing/2014/main" id="{5EDAFC46-8288-40EB-9B8E-E313E8D10923}"/>
              </a:ext>
            </a:extLst>
          </p:cNvPr>
          <p:cNvSpPr/>
          <p:nvPr userDrawn="1"/>
        </p:nvSpPr>
        <p:spPr bwMode="auto">
          <a:xfrm>
            <a:off x="-1232023" y="3045039"/>
            <a:ext cx="540000" cy="432000"/>
          </a:xfrm>
          <a:prstGeom prst="rect">
            <a:avLst/>
          </a:prstGeom>
          <a:solidFill>
            <a:srgbClr val="DA9100"/>
          </a:solidFill>
          <a:ln w="9525" cap="flat" cmpd="sng" algn="ctr">
            <a:noFill/>
            <a:prstDash val="solid"/>
            <a:round/>
            <a:headEnd type="none" w="med" len="med"/>
            <a:tailEnd type="none" w="med" len="med"/>
          </a:ln>
          <a:effectLst/>
        </p:spPr>
        <p:txBody>
          <a:bodyPr vert="horz" wrap="square" lIns="0" tIns="0" rIns="0" bIns="0" numCol="1" rtlCol="1" anchor="ctr" anchorCtr="0" compatLnSpc="1">
            <a:prstTxWarp prst="textNoShape">
              <a:avLst/>
            </a:prstTxWarp>
          </a:bodyPr>
          <a:lstStyle/>
          <a:p>
            <a:pPr lvl="0" algn="ctr" rtl="0">
              <a:lnSpc>
                <a:spcPct val="105000"/>
              </a:lnSpc>
              <a:spcBef>
                <a:spcPts val="0"/>
              </a:spcBef>
              <a:spcAft>
                <a:spcPts val="0"/>
              </a:spcAft>
              <a:defRPr/>
            </a:pPr>
            <a:r>
              <a:rPr lang="en-US" sz="600" b="1">
                <a:solidFill>
                  <a:prstClr val="white"/>
                </a:solidFill>
                <a:latin typeface="Calibri" panose="020F0502020204030204" pitchFamily="34" charset="0"/>
                <a:ea typeface="Geneva"/>
                <a:cs typeface="Calibri" panose="020F0502020204030204" pitchFamily="34" charset="0"/>
              </a:rPr>
              <a:t>218</a:t>
            </a:r>
          </a:p>
          <a:p>
            <a:pPr lvl="0" algn="ctr" rtl="0">
              <a:lnSpc>
                <a:spcPct val="105000"/>
              </a:lnSpc>
              <a:spcBef>
                <a:spcPts val="0"/>
              </a:spcBef>
              <a:spcAft>
                <a:spcPts val="0"/>
              </a:spcAft>
              <a:defRPr/>
            </a:pPr>
            <a:r>
              <a:rPr lang="en-US" sz="600" b="1">
                <a:solidFill>
                  <a:prstClr val="white"/>
                </a:solidFill>
                <a:latin typeface="Calibri" panose="020F0502020204030204" pitchFamily="34" charset="0"/>
                <a:ea typeface="Geneva"/>
                <a:cs typeface="Calibri" panose="020F0502020204030204" pitchFamily="34" charset="0"/>
              </a:rPr>
              <a:t>145</a:t>
            </a:r>
          </a:p>
          <a:p>
            <a:pPr lvl="0" algn="ctr" rtl="0">
              <a:lnSpc>
                <a:spcPct val="105000"/>
              </a:lnSpc>
              <a:spcBef>
                <a:spcPts val="0"/>
              </a:spcBef>
              <a:spcAft>
                <a:spcPts val="0"/>
              </a:spcAft>
              <a:defRPr/>
            </a:pPr>
            <a:r>
              <a:rPr lang="en-US" sz="600" b="1">
                <a:solidFill>
                  <a:prstClr val="white"/>
                </a:solidFill>
                <a:latin typeface="Calibri" panose="020F0502020204030204" pitchFamily="34" charset="0"/>
                <a:ea typeface="Geneva"/>
                <a:cs typeface="Calibri" panose="020F0502020204030204" pitchFamily="34" charset="0"/>
              </a:rPr>
              <a:t>0</a:t>
            </a:r>
          </a:p>
          <a:p>
            <a:pPr lvl="0" algn="ctr" rtl="0">
              <a:lnSpc>
                <a:spcPct val="105000"/>
              </a:lnSpc>
              <a:spcBef>
                <a:spcPts val="0"/>
              </a:spcBef>
              <a:spcAft>
                <a:spcPts val="0"/>
              </a:spcAft>
              <a:defRPr/>
            </a:pPr>
            <a:r>
              <a:rPr lang="en-US" sz="600" b="1">
                <a:solidFill>
                  <a:prstClr val="white"/>
                </a:solidFill>
                <a:latin typeface="Calibri" panose="020F0502020204030204" pitchFamily="34" charset="0"/>
                <a:ea typeface="Geneva"/>
                <a:cs typeface="Calibri" panose="020F0502020204030204" pitchFamily="34" charset="0"/>
              </a:rPr>
              <a:t>#DA9100</a:t>
            </a:r>
            <a:endParaRPr lang="he-IL" sz="600" b="1">
              <a:solidFill>
                <a:prstClr val="white"/>
              </a:solidFill>
              <a:latin typeface="Calibri" panose="020F0502020204030204" pitchFamily="34" charset="0"/>
              <a:ea typeface="Geneva"/>
              <a:cs typeface="Calibri" panose="020F0502020204030204" pitchFamily="34" charset="0"/>
            </a:endParaRPr>
          </a:p>
        </p:txBody>
      </p:sp>
      <p:sp>
        <p:nvSpPr>
          <p:cNvPr id="113" name="מלבן 90">
            <a:extLst>
              <a:ext uri="{FF2B5EF4-FFF2-40B4-BE49-F238E27FC236}">
                <a16:creationId xmlns:a16="http://schemas.microsoft.com/office/drawing/2014/main" id="{E182A196-2CDD-40F1-AA8A-EEAFE6D03B50}"/>
              </a:ext>
            </a:extLst>
          </p:cNvPr>
          <p:cNvSpPr/>
          <p:nvPr userDrawn="1"/>
        </p:nvSpPr>
        <p:spPr bwMode="auto">
          <a:xfrm>
            <a:off x="-1232023" y="5320967"/>
            <a:ext cx="540000" cy="432000"/>
          </a:xfrm>
          <a:prstGeom prst="rect">
            <a:avLst/>
          </a:prstGeom>
          <a:solidFill>
            <a:srgbClr val="FEF3DE"/>
          </a:solidFill>
          <a:ln w="9525" cap="flat" cmpd="sng" algn="ctr">
            <a:noFill/>
            <a:prstDash val="solid"/>
            <a:round/>
            <a:headEnd type="none" w="med" len="med"/>
            <a:tailEnd type="none" w="med" len="med"/>
          </a:ln>
          <a:effectLst/>
        </p:spPr>
        <p:txBody>
          <a:bodyPr vert="horz" wrap="square" lIns="0" tIns="0" rIns="0" bIns="0" numCol="1" rtlCol="1" anchor="ctr" anchorCtr="0" compatLnSpc="1">
            <a:prstTxWarp prst="textNoShape">
              <a:avLst/>
            </a:prstTxWarp>
          </a:bodyPr>
          <a:lstStyle/>
          <a:p>
            <a:pPr marL="0" marR="0" indent="0" algn="ctr" defTabSz="914400" rtl="0" eaLnBrk="0" fontAlgn="base" latinLnBrk="0" hangingPunct="0">
              <a:lnSpc>
                <a:spcPct val="105000"/>
              </a:lnSpc>
              <a:spcBef>
                <a:spcPts val="0"/>
              </a:spcBef>
              <a:spcAft>
                <a:spcPts val="0"/>
              </a:spcAft>
              <a:buClrTx/>
              <a:buSzTx/>
              <a:buFontTx/>
              <a:buNone/>
              <a:tabLst/>
            </a:pPr>
            <a:r>
              <a:rPr kumimoji="0" lang="en-US" sz="600" b="1" i="0" u="none" strike="noStrike" cap="none" normalizeH="0" baseline="0">
                <a:ln>
                  <a:noFill/>
                </a:ln>
                <a:solidFill>
                  <a:srgbClr val="58585B"/>
                </a:solidFill>
                <a:effectLst/>
                <a:latin typeface="Calibri" panose="020F0502020204030204" pitchFamily="34" charset="0"/>
                <a:cs typeface="Calibri" panose="020F0502020204030204" pitchFamily="34" charset="0"/>
              </a:rPr>
              <a:t>254</a:t>
            </a:r>
          </a:p>
          <a:p>
            <a:pPr marL="0" marR="0" indent="0" algn="ctr" defTabSz="914400" rtl="0" eaLnBrk="0" fontAlgn="base" latinLnBrk="0" hangingPunct="0">
              <a:lnSpc>
                <a:spcPct val="105000"/>
              </a:lnSpc>
              <a:spcBef>
                <a:spcPts val="0"/>
              </a:spcBef>
              <a:spcAft>
                <a:spcPts val="0"/>
              </a:spcAft>
              <a:buClrTx/>
              <a:buSzTx/>
              <a:buFontTx/>
              <a:buNone/>
              <a:tabLst/>
            </a:pPr>
            <a:r>
              <a:rPr lang="en-US" sz="600" b="1">
                <a:solidFill>
                  <a:srgbClr val="58585B"/>
                </a:solidFill>
                <a:latin typeface="Calibri" panose="020F0502020204030204" pitchFamily="34" charset="0"/>
                <a:cs typeface="Calibri" panose="020F0502020204030204" pitchFamily="34" charset="0"/>
              </a:rPr>
              <a:t>243</a:t>
            </a:r>
          </a:p>
          <a:p>
            <a:pPr marL="0" marR="0" indent="0" algn="ctr" defTabSz="914400" rtl="0" eaLnBrk="0" fontAlgn="base" latinLnBrk="0" hangingPunct="0">
              <a:lnSpc>
                <a:spcPct val="105000"/>
              </a:lnSpc>
              <a:spcBef>
                <a:spcPts val="0"/>
              </a:spcBef>
              <a:spcAft>
                <a:spcPts val="0"/>
              </a:spcAft>
              <a:buClrTx/>
              <a:buSzTx/>
              <a:buFontTx/>
              <a:buNone/>
              <a:tabLst/>
            </a:pPr>
            <a:r>
              <a:rPr kumimoji="0" lang="en-US" sz="600" b="1" i="0" u="none" strike="noStrike" cap="none" normalizeH="0" baseline="0">
                <a:ln>
                  <a:noFill/>
                </a:ln>
                <a:solidFill>
                  <a:srgbClr val="58585B"/>
                </a:solidFill>
                <a:effectLst/>
                <a:latin typeface="Calibri" panose="020F0502020204030204" pitchFamily="34" charset="0"/>
                <a:cs typeface="Calibri" panose="020F0502020204030204" pitchFamily="34" charset="0"/>
              </a:rPr>
              <a:t>222</a:t>
            </a:r>
          </a:p>
          <a:p>
            <a:pPr marL="0" marR="0" indent="0" algn="ctr" defTabSz="914400" rtl="0" eaLnBrk="0" fontAlgn="base" latinLnBrk="0" hangingPunct="0">
              <a:lnSpc>
                <a:spcPct val="105000"/>
              </a:lnSpc>
              <a:spcBef>
                <a:spcPts val="0"/>
              </a:spcBef>
              <a:spcAft>
                <a:spcPts val="0"/>
              </a:spcAft>
              <a:buClrTx/>
              <a:buSzTx/>
              <a:buFontTx/>
              <a:buNone/>
              <a:tabLst/>
            </a:pPr>
            <a:r>
              <a:rPr kumimoji="0" lang="en-US" sz="600" b="1" i="0" u="none" strike="noStrike" cap="none" normalizeH="0" baseline="0">
                <a:ln>
                  <a:noFill/>
                </a:ln>
                <a:solidFill>
                  <a:srgbClr val="58585B"/>
                </a:solidFill>
                <a:effectLst/>
                <a:latin typeface="Calibri" panose="020F0502020204030204" pitchFamily="34" charset="0"/>
                <a:cs typeface="Calibri" panose="020F0502020204030204" pitchFamily="34" charset="0"/>
              </a:rPr>
              <a:t>#</a:t>
            </a:r>
            <a:r>
              <a:rPr lang="en-US" sz="600" b="1">
                <a:solidFill>
                  <a:srgbClr val="58585B"/>
                </a:solidFill>
                <a:latin typeface="Calibri" panose="020F0502020204030204" pitchFamily="34" charset="0"/>
                <a:cs typeface="Calibri" panose="020F0502020204030204" pitchFamily="34" charset="0"/>
              </a:rPr>
              <a:t>FEF3DE</a:t>
            </a:r>
            <a:endParaRPr kumimoji="0" lang="he-IL" sz="600" b="1" i="0" u="none" strike="noStrike" cap="none" normalizeH="0" baseline="0">
              <a:ln>
                <a:noFill/>
              </a:ln>
              <a:solidFill>
                <a:srgbClr val="58585B"/>
              </a:solidFill>
              <a:effectLst/>
              <a:latin typeface="Calibri" panose="020F0502020204030204" pitchFamily="34" charset="0"/>
              <a:cs typeface="Calibri" panose="020F0502020204030204" pitchFamily="34" charset="0"/>
            </a:endParaRPr>
          </a:p>
        </p:txBody>
      </p:sp>
      <p:sp>
        <p:nvSpPr>
          <p:cNvPr id="114" name="מלבן 80">
            <a:extLst>
              <a:ext uri="{FF2B5EF4-FFF2-40B4-BE49-F238E27FC236}">
                <a16:creationId xmlns:a16="http://schemas.microsoft.com/office/drawing/2014/main" id="{FA679C8C-102D-49FA-8455-41D7B20E6CD4}"/>
              </a:ext>
            </a:extLst>
          </p:cNvPr>
          <p:cNvSpPr/>
          <p:nvPr userDrawn="1"/>
        </p:nvSpPr>
        <p:spPr bwMode="auto">
          <a:xfrm>
            <a:off x="12296327" y="2028530"/>
            <a:ext cx="540000" cy="432000"/>
          </a:xfrm>
          <a:prstGeom prst="rect">
            <a:avLst/>
          </a:prstGeom>
          <a:solidFill>
            <a:srgbClr val="C3E3CB"/>
          </a:solidFill>
          <a:ln w="9525" cap="flat" cmpd="sng" algn="ctr">
            <a:noFill/>
            <a:prstDash val="solid"/>
            <a:round/>
            <a:headEnd type="none" w="med" len="med"/>
            <a:tailEnd type="none" w="med" len="med"/>
          </a:ln>
          <a:effectLst/>
        </p:spPr>
        <p:txBody>
          <a:bodyPr lIns="0" tIns="0" rIns="0" bIns="0" anchor="ctr" anchorCtr="0"/>
          <a:lstStyle/>
          <a:p>
            <a:pPr algn="ctr" rtl="0">
              <a:lnSpc>
                <a:spcPct val="105000"/>
              </a:lnSpc>
              <a:spcBef>
                <a:spcPts val="0"/>
              </a:spcBef>
              <a:spcAft>
                <a:spcPts val="0"/>
              </a:spcAft>
              <a:defRPr/>
            </a:pPr>
            <a:r>
              <a:rPr lang="en-US" sz="600" b="1">
                <a:solidFill>
                  <a:srgbClr val="58585B"/>
                </a:solidFill>
                <a:latin typeface="Calibri" panose="020F0502020204030204" pitchFamily="34" charset="0"/>
                <a:ea typeface="Geneva"/>
                <a:cs typeface="Calibri" panose="020F0502020204030204" pitchFamily="34" charset="0"/>
              </a:rPr>
              <a:t>215</a:t>
            </a:r>
          </a:p>
          <a:p>
            <a:pPr algn="ctr" rtl="0">
              <a:lnSpc>
                <a:spcPct val="105000"/>
              </a:lnSpc>
              <a:spcBef>
                <a:spcPts val="0"/>
              </a:spcBef>
              <a:spcAft>
                <a:spcPts val="0"/>
              </a:spcAft>
              <a:defRPr/>
            </a:pPr>
            <a:r>
              <a:rPr lang="en-US" sz="600" b="1">
                <a:solidFill>
                  <a:srgbClr val="58585B"/>
                </a:solidFill>
                <a:latin typeface="Calibri" panose="020F0502020204030204" pitchFamily="34" charset="0"/>
                <a:ea typeface="Geneva"/>
                <a:cs typeface="Calibri" panose="020F0502020204030204" pitchFamily="34" charset="0"/>
              </a:rPr>
              <a:t>236</a:t>
            </a:r>
          </a:p>
          <a:p>
            <a:pPr algn="ctr" rtl="0">
              <a:lnSpc>
                <a:spcPct val="105000"/>
              </a:lnSpc>
              <a:spcBef>
                <a:spcPts val="0"/>
              </a:spcBef>
              <a:spcAft>
                <a:spcPts val="0"/>
              </a:spcAft>
              <a:defRPr/>
            </a:pPr>
            <a:r>
              <a:rPr lang="en-US" sz="600" b="1">
                <a:solidFill>
                  <a:srgbClr val="58585B"/>
                </a:solidFill>
                <a:latin typeface="Calibri" panose="020F0502020204030204" pitchFamily="34" charset="0"/>
                <a:ea typeface="Geneva"/>
                <a:cs typeface="Calibri" panose="020F0502020204030204" pitchFamily="34" charset="0"/>
              </a:rPr>
              <a:t>221</a:t>
            </a:r>
          </a:p>
          <a:p>
            <a:pPr algn="ctr" rtl="0">
              <a:lnSpc>
                <a:spcPct val="105000"/>
              </a:lnSpc>
              <a:spcBef>
                <a:spcPts val="0"/>
              </a:spcBef>
              <a:spcAft>
                <a:spcPts val="0"/>
              </a:spcAft>
              <a:defRPr/>
            </a:pPr>
            <a:r>
              <a:rPr lang="en-US" sz="600" b="1">
                <a:solidFill>
                  <a:srgbClr val="58585B"/>
                </a:solidFill>
                <a:latin typeface="Calibri" panose="020F0502020204030204" pitchFamily="34" charset="0"/>
                <a:ea typeface="Geneva"/>
                <a:cs typeface="Calibri" panose="020F0502020204030204" pitchFamily="34" charset="0"/>
              </a:rPr>
              <a:t>#D7ECDD</a:t>
            </a:r>
            <a:endParaRPr lang="he-IL" sz="600" b="1">
              <a:solidFill>
                <a:srgbClr val="58585B"/>
              </a:solidFill>
              <a:latin typeface="Calibri" panose="020F0502020204030204" pitchFamily="34" charset="0"/>
              <a:ea typeface="Geneva"/>
              <a:cs typeface="Calibri" panose="020F0502020204030204" pitchFamily="34" charset="0"/>
            </a:endParaRPr>
          </a:p>
        </p:txBody>
      </p:sp>
      <p:sp>
        <p:nvSpPr>
          <p:cNvPr id="115" name="מלבן 79">
            <a:extLst>
              <a:ext uri="{FF2B5EF4-FFF2-40B4-BE49-F238E27FC236}">
                <a16:creationId xmlns:a16="http://schemas.microsoft.com/office/drawing/2014/main" id="{65465BDA-B109-4A3B-B5CA-D24816D68D88}"/>
              </a:ext>
            </a:extLst>
          </p:cNvPr>
          <p:cNvSpPr/>
          <p:nvPr userDrawn="1"/>
        </p:nvSpPr>
        <p:spPr bwMode="auto">
          <a:xfrm>
            <a:off x="12296327" y="2481689"/>
            <a:ext cx="540000" cy="432000"/>
          </a:xfrm>
          <a:prstGeom prst="rect">
            <a:avLst/>
          </a:prstGeom>
          <a:solidFill>
            <a:srgbClr val="DFF1E3"/>
          </a:solidFill>
          <a:ln w="9525" cap="flat" cmpd="sng" algn="ctr">
            <a:noFill/>
            <a:prstDash val="solid"/>
            <a:round/>
            <a:headEnd type="none" w="med" len="med"/>
            <a:tailEnd type="none" w="med" len="med"/>
          </a:ln>
          <a:effectLst/>
        </p:spPr>
        <p:txBody>
          <a:bodyPr lIns="0" tIns="0" rIns="0" bIns="0" anchor="ctr" anchorCtr="0"/>
          <a:lstStyle/>
          <a:p>
            <a:pPr algn="ctr" rtl="0">
              <a:lnSpc>
                <a:spcPct val="105000"/>
              </a:lnSpc>
              <a:spcBef>
                <a:spcPts val="0"/>
              </a:spcBef>
              <a:spcAft>
                <a:spcPts val="0"/>
              </a:spcAft>
              <a:defRPr/>
            </a:pPr>
            <a:r>
              <a:rPr lang="en-US" sz="600" b="1">
                <a:solidFill>
                  <a:srgbClr val="58585B"/>
                </a:solidFill>
                <a:latin typeface="Calibri" panose="020F0502020204030204" pitchFamily="34" charset="0"/>
                <a:ea typeface="Geneva"/>
                <a:cs typeface="Calibri" panose="020F0502020204030204" pitchFamily="34" charset="0"/>
              </a:rPr>
              <a:t>223</a:t>
            </a:r>
          </a:p>
          <a:p>
            <a:pPr algn="ctr" rtl="0">
              <a:lnSpc>
                <a:spcPct val="105000"/>
              </a:lnSpc>
              <a:spcBef>
                <a:spcPts val="0"/>
              </a:spcBef>
              <a:spcAft>
                <a:spcPts val="0"/>
              </a:spcAft>
              <a:defRPr/>
            </a:pPr>
            <a:r>
              <a:rPr lang="en-US" sz="600" b="1">
                <a:solidFill>
                  <a:srgbClr val="58585B"/>
                </a:solidFill>
                <a:latin typeface="Calibri" panose="020F0502020204030204" pitchFamily="34" charset="0"/>
                <a:ea typeface="Geneva"/>
                <a:cs typeface="Calibri" panose="020F0502020204030204" pitchFamily="34" charset="0"/>
              </a:rPr>
              <a:t>241</a:t>
            </a:r>
          </a:p>
          <a:p>
            <a:pPr algn="ctr" rtl="0">
              <a:lnSpc>
                <a:spcPct val="105000"/>
              </a:lnSpc>
              <a:spcBef>
                <a:spcPts val="0"/>
              </a:spcBef>
              <a:spcAft>
                <a:spcPts val="0"/>
              </a:spcAft>
              <a:defRPr/>
            </a:pPr>
            <a:r>
              <a:rPr lang="en-US" sz="600" b="1">
                <a:solidFill>
                  <a:srgbClr val="58585B"/>
                </a:solidFill>
                <a:latin typeface="Calibri" panose="020F0502020204030204" pitchFamily="34" charset="0"/>
                <a:ea typeface="Geneva"/>
                <a:cs typeface="Calibri" panose="020F0502020204030204" pitchFamily="34" charset="0"/>
              </a:rPr>
              <a:t>227</a:t>
            </a:r>
          </a:p>
          <a:p>
            <a:pPr algn="ctr" rtl="0">
              <a:lnSpc>
                <a:spcPct val="105000"/>
              </a:lnSpc>
              <a:spcBef>
                <a:spcPts val="0"/>
              </a:spcBef>
              <a:spcAft>
                <a:spcPts val="0"/>
              </a:spcAft>
              <a:defRPr/>
            </a:pPr>
            <a:r>
              <a:rPr lang="en-US" sz="600" b="1">
                <a:solidFill>
                  <a:srgbClr val="58585B"/>
                </a:solidFill>
                <a:latin typeface="Calibri" panose="020F0502020204030204" pitchFamily="34" charset="0"/>
                <a:ea typeface="Geneva"/>
                <a:cs typeface="Calibri" panose="020F0502020204030204" pitchFamily="34" charset="0"/>
              </a:rPr>
              <a:t>#DFF1E3</a:t>
            </a:r>
            <a:endParaRPr lang="he-IL" sz="600" b="1">
              <a:solidFill>
                <a:srgbClr val="58585B"/>
              </a:solidFill>
              <a:latin typeface="Calibri" panose="020F0502020204030204" pitchFamily="34" charset="0"/>
              <a:ea typeface="Geneva"/>
              <a:cs typeface="Calibri" panose="020F0502020204030204" pitchFamily="34" charset="0"/>
            </a:endParaRPr>
          </a:p>
        </p:txBody>
      </p:sp>
      <p:sp>
        <p:nvSpPr>
          <p:cNvPr id="116" name="מלבן 82">
            <a:extLst>
              <a:ext uri="{FF2B5EF4-FFF2-40B4-BE49-F238E27FC236}">
                <a16:creationId xmlns:a16="http://schemas.microsoft.com/office/drawing/2014/main" id="{EA454151-AAA3-4CBA-9A38-C607B6FC5337}"/>
              </a:ext>
            </a:extLst>
          </p:cNvPr>
          <p:cNvSpPr/>
          <p:nvPr userDrawn="1"/>
        </p:nvSpPr>
        <p:spPr bwMode="auto">
          <a:xfrm>
            <a:off x="12296327" y="662972"/>
            <a:ext cx="540000" cy="432000"/>
          </a:xfrm>
          <a:prstGeom prst="rect">
            <a:avLst/>
          </a:prstGeom>
          <a:solidFill>
            <a:srgbClr val="39A055"/>
          </a:solidFill>
          <a:ln w="9525" cap="flat" cmpd="sng" algn="ctr">
            <a:noFill/>
            <a:prstDash val="solid"/>
            <a:round/>
            <a:headEnd type="none" w="med" len="med"/>
            <a:tailEnd type="none" w="med" len="med"/>
          </a:ln>
          <a:effectLst/>
        </p:spPr>
        <p:txBody>
          <a:bodyPr lIns="0" tIns="0" rIns="0" bIns="0" anchor="ctr" anchorCtr="0"/>
          <a:lstStyle/>
          <a:p>
            <a:pPr algn="ctr" rtl="0">
              <a:lnSpc>
                <a:spcPct val="105000"/>
              </a:lnSpc>
              <a:spcBef>
                <a:spcPts val="0"/>
              </a:spcBef>
              <a:spcAft>
                <a:spcPts val="0"/>
              </a:spcAft>
              <a:defRPr/>
            </a:pPr>
            <a:r>
              <a:rPr lang="en-US" sz="600" b="1">
                <a:solidFill>
                  <a:schemeClr val="bg1"/>
                </a:solidFill>
                <a:latin typeface="Calibri" panose="020F0502020204030204" pitchFamily="34" charset="0"/>
                <a:ea typeface="Geneva"/>
                <a:cs typeface="Calibri" panose="020F0502020204030204" pitchFamily="34" charset="0"/>
              </a:rPr>
              <a:t>57</a:t>
            </a:r>
          </a:p>
          <a:p>
            <a:pPr algn="ctr" rtl="0">
              <a:lnSpc>
                <a:spcPct val="105000"/>
              </a:lnSpc>
              <a:spcBef>
                <a:spcPts val="0"/>
              </a:spcBef>
              <a:spcAft>
                <a:spcPts val="0"/>
              </a:spcAft>
              <a:defRPr/>
            </a:pPr>
            <a:r>
              <a:rPr lang="en-US" sz="600" b="1">
                <a:solidFill>
                  <a:schemeClr val="bg1"/>
                </a:solidFill>
                <a:latin typeface="Calibri" panose="020F0502020204030204" pitchFamily="34" charset="0"/>
                <a:ea typeface="Geneva"/>
                <a:cs typeface="Calibri" panose="020F0502020204030204" pitchFamily="34" charset="0"/>
              </a:rPr>
              <a:t>160</a:t>
            </a:r>
          </a:p>
          <a:p>
            <a:pPr algn="ctr" rtl="0">
              <a:lnSpc>
                <a:spcPct val="105000"/>
              </a:lnSpc>
              <a:spcBef>
                <a:spcPts val="0"/>
              </a:spcBef>
              <a:spcAft>
                <a:spcPts val="0"/>
              </a:spcAft>
              <a:defRPr/>
            </a:pPr>
            <a:r>
              <a:rPr lang="en-US" sz="600" b="1">
                <a:solidFill>
                  <a:schemeClr val="bg1"/>
                </a:solidFill>
                <a:latin typeface="Calibri" panose="020F0502020204030204" pitchFamily="34" charset="0"/>
                <a:ea typeface="Geneva"/>
                <a:cs typeface="Calibri" panose="020F0502020204030204" pitchFamily="34" charset="0"/>
              </a:rPr>
              <a:t>85</a:t>
            </a:r>
          </a:p>
          <a:p>
            <a:pPr algn="ctr" rtl="0">
              <a:lnSpc>
                <a:spcPct val="105000"/>
              </a:lnSpc>
              <a:spcBef>
                <a:spcPts val="0"/>
              </a:spcBef>
              <a:spcAft>
                <a:spcPts val="0"/>
              </a:spcAft>
              <a:defRPr/>
            </a:pPr>
            <a:r>
              <a:rPr lang="en-US" sz="600" b="1">
                <a:solidFill>
                  <a:schemeClr val="bg1"/>
                </a:solidFill>
                <a:latin typeface="Calibri" panose="020F0502020204030204" pitchFamily="34" charset="0"/>
                <a:ea typeface="Geneva"/>
                <a:cs typeface="Calibri" panose="020F0502020204030204" pitchFamily="34" charset="0"/>
              </a:rPr>
              <a:t>#39a055</a:t>
            </a:r>
            <a:endParaRPr lang="he-IL" sz="600" b="1">
              <a:solidFill>
                <a:schemeClr val="bg1"/>
              </a:solidFill>
              <a:latin typeface="Calibri" panose="020F0502020204030204" pitchFamily="34" charset="0"/>
              <a:ea typeface="Geneva"/>
              <a:cs typeface="Calibri" panose="020F0502020204030204" pitchFamily="34" charset="0"/>
            </a:endParaRPr>
          </a:p>
        </p:txBody>
      </p:sp>
      <p:sp>
        <p:nvSpPr>
          <p:cNvPr id="117" name="מלבן 78">
            <a:extLst>
              <a:ext uri="{FF2B5EF4-FFF2-40B4-BE49-F238E27FC236}">
                <a16:creationId xmlns:a16="http://schemas.microsoft.com/office/drawing/2014/main" id="{070CC221-1064-4224-A98E-343823CC78D9}"/>
              </a:ext>
            </a:extLst>
          </p:cNvPr>
          <p:cNvSpPr/>
          <p:nvPr userDrawn="1"/>
        </p:nvSpPr>
        <p:spPr bwMode="auto">
          <a:xfrm>
            <a:off x="12296327" y="1118158"/>
            <a:ext cx="540000" cy="432000"/>
          </a:xfrm>
          <a:prstGeom prst="rect">
            <a:avLst/>
          </a:prstGeom>
          <a:solidFill>
            <a:srgbClr val="74BD88"/>
          </a:solidFill>
          <a:ln w="9525" cap="flat" cmpd="sng" algn="ctr">
            <a:noFill/>
            <a:prstDash val="solid"/>
            <a:round/>
            <a:headEnd type="none" w="med" len="med"/>
            <a:tailEnd type="none" w="med" len="med"/>
          </a:ln>
          <a:effectLst/>
        </p:spPr>
        <p:txBody>
          <a:bodyPr lIns="0" tIns="0" rIns="0" bIns="0" anchor="ctr" anchorCtr="0"/>
          <a:lstStyle/>
          <a:p>
            <a:pPr algn="ctr" rtl="0">
              <a:lnSpc>
                <a:spcPct val="105000"/>
              </a:lnSpc>
              <a:spcBef>
                <a:spcPts val="0"/>
              </a:spcBef>
              <a:spcAft>
                <a:spcPts val="0"/>
              </a:spcAft>
              <a:defRPr/>
            </a:pPr>
            <a:r>
              <a:rPr lang="en-US" sz="600" b="1">
                <a:solidFill>
                  <a:schemeClr val="bg1"/>
                </a:solidFill>
                <a:latin typeface="Calibri" panose="020F0502020204030204" pitchFamily="34" charset="0"/>
                <a:ea typeface="Geneva"/>
                <a:cs typeface="Calibri" panose="020F0502020204030204" pitchFamily="34" charset="0"/>
              </a:rPr>
              <a:t>116</a:t>
            </a:r>
          </a:p>
          <a:p>
            <a:pPr algn="ctr" rtl="0">
              <a:lnSpc>
                <a:spcPct val="105000"/>
              </a:lnSpc>
              <a:spcBef>
                <a:spcPts val="0"/>
              </a:spcBef>
              <a:spcAft>
                <a:spcPts val="0"/>
              </a:spcAft>
              <a:defRPr/>
            </a:pPr>
            <a:r>
              <a:rPr lang="en-US" sz="600" b="1">
                <a:solidFill>
                  <a:schemeClr val="bg1"/>
                </a:solidFill>
                <a:latin typeface="Calibri" panose="020F0502020204030204" pitchFamily="34" charset="0"/>
                <a:ea typeface="Geneva"/>
                <a:cs typeface="Calibri" panose="020F0502020204030204" pitchFamily="34" charset="0"/>
              </a:rPr>
              <a:t>189</a:t>
            </a:r>
          </a:p>
          <a:p>
            <a:pPr algn="ctr" rtl="0">
              <a:lnSpc>
                <a:spcPct val="105000"/>
              </a:lnSpc>
              <a:spcBef>
                <a:spcPts val="0"/>
              </a:spcBef>
              <a:spcAft>
                <a:spcPts val="0"/>
              </a:spcAft>
              <a:defRPr/>
            </a:pPr>
            <a:r>
              <a:rPr lang="en-US" sz="600" b="1">
                <a:solidFill>
                  <a:schemeClr val="bg1"/>
                </a:solidFill>
                <a:latin typeface="Calibri" panose="020F0502020204030204" pitchFamily="34" charset="0"/>
                <a:ea typeface="Geneva"/>
                <a:cs typeface="Calibri" panose="020F0502020204030204" pitchFamily="34" charset="0"/>
              </a:rPr>
              <a:t>136</a:t>
            </a:r>
          </a:p>
          <a:p>
            <a:pPr algn="ctr">
              <a:lnSpc>
                <a:spcPct val="105000"/>
              </a:lnSpc>
              <a:spcBef>
                <a:spcPts val="0"/>
              </a:spcBef>
              <a:spcAft>
                <a:spcPts val="0"/>
              </a:spcAft>
              <a:defRPr/>
            </a:pPr>
            <a:r>
              <a:rPr lang="en-US" sz="600" b="1">
                <a:solidFill>
                  <a:schemeClr val="bg1"/>
                </a:solidFill>
                <a:latin typeface="Calibri" panose="020F0502020204030204" pitchFamily="34" charset="0"/>
                <a:ea typeface="Geneva"/>
                <a:cs typeface="Calibri" panose="020F0502020204030204" pitchFamily="34" charset="0"/>
              </a:rPr>
              <a:t>#74BD88</a:t>
            </a:r>
            <a:endParaRPr lang="he-IL" sz="600" b="1">
              <a:solidFill>
                <a:schemeClr val="bg1"/>
              </a:solidFill>
              <a:latin typeface="Calibri" panose="020F0502020204030204" pitchFamily="34" charset="0"/>
              <a:ea typeface="Geneva"/>
              <a:cs typeface="Calibri" panose="020F0502020204030204" pitchFamily="34" charset="0"/>
            </a:endParaRPr>
          </a:p>
        </p:txBody>
      </p:sp>
      <p:sp>
        <p:nvSpPr>
          <p:cNvPr id="118" name="מלבן 79">
            <a:extLst>
              <a:ext uri="{FF2B5EF4-FFF2-40B4-BE49-F238E27FC236}">
                <a16:creationId xmlns:a16="http://schemas.microsoft.com/office/drawing/2014/main" id="{F7156867-3216-4745-9658-E0C120117EF1}"/>
              </a:ext>
            </a:extLst>
          </p:cNvPr>
          <p:cNvSpPr/>
          <p:nvPr userDrawn="1"/>
        </p:nvSpPr>
        <p:spPr bwMode="auto">
          <a:xfrm>
            <a:off x="12296327" y="1573344"/>
            <a:ext cx="540000" cy="432000"/>
          </a:xfrm>
          <a:prstGeom prst="rect">
            <a:avLst/>
          </a:prstGeom>
          <a:solidFill>
            <a:srgbClr val="9CD0AA"/>
          </a:solidFill>
          <a:ln w="9525" cap="flat" cmpd="sng" algn="ctr">
            <a:noFill/>
            <a:prstDash val="solid"/>
            <a:round/>
            <a:headEnd type="none" w="med" len="med"/>
            <a:tailEnd type="none" w="med" len="med"/>
          </a:ln>
          <a:effectLst/>
        </p:spPr>
        <p:txBody>
          <a:bodyPr lIns="0" tIns="0" rIns="0" bIns="0" anchor="ctr" anchorCtr="0"/>
          <a:lstStyle/>
          <a:p>
            <a:pPr algn="ctr" rtl="0">
              <a:lnSpc>
                <a:spcPct val="105000"/>
              </a:lnSpc>
              <a:spcBef>
                <a:spcPts val="0"/>
              </a:spcBef>
              <a:spcAft>
                <a:spcPts val="0"/>
              </a:spcAft>
              <a:defRPr/>
            </a:pPr>
            <a:r>
              <a:rPr lang="en-US" sz="600" b="1">
                <a:solidFill>
                  <a:srgbClr val="58585B"/>
                </a:solidFill>
                <a:latin typeface="Calibri" panose="020F0502020204030204" pitchFamily="34" charset="0"/>
                <a:ea typeface="Geneva"/>
                <a:cs typeface="Calibri" panose="020F0502020204030204" pitchFamily="34" charset="0"/>
              </a:rPr>
              <a:t>156</a:t>
            </a:r>
          </a:p>
          <a:p>
            <a:pPr algn="ctr" rtl="0">
              <a:lnSpc>
                <a:spcPct val="105000"/>
              </a:lnSpc>
              <a:spcBef>
                <a:spcPts val="0"/>
              </a:spcBef>
              <a:spcAft>
                <a:spcPts val="0"/>
              </a:spcAft>
              <a:defRPr/>
            </a:pPr>
            <a:r>
              <a:rPr lang="en-US" sz="600" b="1">
                <a:solidFill>
                  <a:srgbClr val="58585B"/>
                </a:solidFill>
                <a:latin typeface="Calibri" panose="020F0502020204030204" pitchFamily="34" charset="0"/>
                <a:ea typeface="Geneva"/>
                <a:cs typeface="Calibri" panose="020F0502020204030204" pitchFamily="34" charset="0"/>
              </a:rPr>
              <a:t>208</a:t>
            </a:r>
          </a:p>
          <a:p>
            <a:pPr algn="ctr" rtl="0">
              <a:lnSpc>
                <a:spcPct val="105000"/>
              </a:lnSpc>
              <a:spcBef>
                <a:spcPts val="0"/>
              </a:spcBef>
              <a:spcAft>
                <a:spcPts val="0"/>
              </a:spcAft>
              <a:defRPr/>
            </a:pPr>
            <a:r>
              <a:rPr lang="en-US" sz="600" b="1">
                <a:solidFill>
                  <a:srgbClr val="58585B"/>
                </a:solidFill>
                <a:latin typeface="Calibri" panose="020F0502020204030204" pitchFamily="34" charset="0"/>
                <a:ea typeface="Geneva"/>
                <a:cs typeface="Calibri" panose="020F0502020204030204" pitchFamily="34" charset="0"/>
              </a:rPr>
              <a:t>170</a:t>
            </a:r>
          </a:p>
          <a:p>
            <a:pPr algn="ctr" rtl="0">
              <a:lnSpc>
                <a:spcPct val="105000"/>
              </a:lnSpc>
              <a:spcBef>
                <a:spcPts val="0"/>
              </a:spcBef>
              <a:spcAft>
                <a:spcPts val="0"/>
              </a:spcAft>
              <a:defRPr/>
            </a:pPr>
            <a:r>
              <a:rPr lang="en-US" sz="600" b="1">
                <a:solidFill>
                  <a:srgbClr val="58585B"/>
                </a:solidFill>
                <a:latin typeface="Calibri" panose="020F0502020204030204" pitchFamily="34" charset="0"/>
                <a:ea typeface="Geneva"/>
                <a:cs typeface="Calibri" panose="020F0502020204030204" pitchFamily="34" charset="0"/>
              </a:rPr>
              <a:t>#9CD0AA</a:t>
            </a:r>
            <a:endParaRPr lang="he-IL" sz="600" b="1">
              <a:solidFill>
                <a:srgbClr val="58585B"/>
              </a:solidFill>
              <a:latin typeface="Calibri" panose="020F0502020204030204" pitchFamily="34" charset="0"/>
              <a:ea typeface="Geneva"/>
              <a:cs typeface="Calibri" panose="020F0502020204030204" pitchFamily="34" charset="0"/>
            </a:endParaRPr>
          </a:p>
        </p:txBody>
      </p:sp>
      <p:sp>
        <p:nvSpPr>
          <p:cNvPr id="119" name="מלבן 77">
            <a:extLst>
              <a:ext uri="{FF2B5EF4-FFF2-40B4-BE49-F238E27FC236}">
                <a16:creationId xmlns:a16="http://schemas.microsoft.com/office/drawing/2014/main" id="{B527081B-5326-4DE6-964B-6D94371CCC79}"/>
              </a:ext>
            </a:extLst>
          </p:cNvPr>
          <p:cNvSpPr/>
          <p:nvPr userDrawn="1"/>
        </p:nvSpPr>
        <p:spPr bwMode="auto">
          <a:xfrm>
            <a:off x="12296327" y="205761"/>
            <a:ext cx="540000" cy="432000"/>
          </a:xfrm>
          <a:prstGeom prst="rect">
            <a:avLst/>
          </a:prstGeom>
          <a:solidFill>
            <a:srgbClr val="2E8044"/>
          </a:solidFill>
          <a:ln w="9525" cap="flat" cmpd="sng" algn="ctr">
            <a:noFill/>
            <a:prstDash val="solid"/>
            <a:round/>
            <a:headEnd type="none" w="med" len="med"/>
            <a:tailEnd type="none" w="med" len="med"/>
          </a:ln>
          <a:effectLst/>
        </p:spPr>
        <p:txBody>
          <a:bodyPr lIns="0" tIns="0" rIns="0" bIns="0" anchor="ctr" anchorCtr="0"/>
          <a:lstStyle/>
          <a:p>
            <a:pPr algn="ctr" rtl="0">
              <a:lnSpc>
                <a:spcPct val="105000"/>
              </a:lnSpc>
              <a:spcBef>
                <a:spcPts val="0"/>
              </a:spcBef>
              <a:spcAft>
                <a:spcPts val="0"/>
              </a:spcAft>
              <a:defRPr/>
            </a:pPr>
            <a:r>
              <a:rPr lang="en-US" sz="600" b="1">
                <a:solidFill>
                  <a:schemeClr val="bg1"/>
                </a:solidFill>
                <a:latin typeface="Calibri" panose="020F0502020204030204" pitchFamily="34" charset="0"/>
                <a:ea typeface="Geneva"/>
                <a:cs typeface="Calibri" panose="020F0502020204030204" pitchFamily="34" charset="0"/>
              </a:rPr>
              <a:t>46</a:t>
            </a:r>
          </a:p>
          <a:p>
            <a:pPr algn="ctr" rtl="0">
              <a:lnSpc>
                <a:spcPct val="105000"/>
              </a:lnSpc>
              <a:spcBef>
                <a:spcPts val="0"/>
              </a:spcBef>
              <a:spcAft>
                <a:spcPts val="0"/>
              </a:spcAft>
              <a:defRPr/>
            </a:pPr>
            <a:r>
              <a:rPr lang="en-US" sz="600" b="1">
                <a:solidFill>
                  <a:schemeClr val="bg1"/>
                </a:solidFill>
                <a:latin typeface="Calibri" panose="020F0502020204030204" pitchFamily="34" charset="0"/>
                <a:ea typeface="Geneva"/>
                <a:cs typeface="Calibri" panose="020F0502020204030204" pitchFamily="34" charset="0"/>
              </a:rPr>
              <a:t>128</a:t>
            </a:r>
          </a:p>
          <a:p>
            <a:pPr algn="ctr" rtl="0">
              <a:lnSpc>
                <a:spcPct val="105000"/>
              </a:lnSpc>
              <a:spcBef>
                <a:spcPts val="0"/>
              </a:spcBef>
              <a:spcAft>
                <a:spcPts val="0"/>
              </a:spcAft>
              <a:defRPr/>
            </a:pPr>
            <a:r>
              <a:rPr lang="en-US" sz="600" b="1">
                <a:solidFill>
                  <a:schemeClr val="bg1"/>
                </a:solidFill>
                <a:latin typeface="Calibri" panose="020F0502020204030204" pitchFamily="34" charset="0"/>
                <a:ea typeface="Geneva"/>
                <a:cs typeface="Calibri" panose="020F0502020204030204" pitchFamily="34" charset="0"/>
              </a:rPr>
              <a:t>68</a:t>
            </a:r>
          </a:p>
          <a:p>
            <a:pPr algn="ctr" rtl="0">
              <a:lnSpc>
                <a:spcPct val="105000"/>
              </a:lnSpc>
              <a:spcBef>
                <a:spcPts val="0"/>
              </a:spcBef>
              <a:spcAft>
                <a:spcPts val="0"/>
              </a:spcAft>
              <a:defRPr/>
            </a:pPr>
            <a:r>
              <a:rPr lang="en-US" sz="600" b="1">
                <a:solidFill>
                  <a:schemeClr val="bg1"/>
                </a:solidFill>
                <a:latin typeface="Calibri" panose="020F0502020204030204" pitchFamily="34" charset="0"/>
                <a:ea typeface="Geneva"/>
                <a:cs typeface="Calibri" panose="020F0502020204030204" pitchFamily="34" charset="0"/>
              </a:rPr>
              <a:t>#2E8044</a:t>
            </a:r>
            <a:endParaRPr lang="he-IL" sz="600" b="1">
              <a:solidFill>
                <a:schemeClr val="bg1"/>
              </a:solidFill>
              <a:latin typeface="Calibri" panose="020F0502020204030204" pitchFamily="34" charset="0"/>
              <a:ea typeface="Geneva"/>
              <a:cs typeface="Calibri" panose="020F0502020204030204" pitchFamily="34" charset="0"/>
            </a:endParaRPr>
          </a:p>
        </p:txBody>
      </p:sp>
      <p:sp>
        <p:nvSpPr>
          <p:cNvPr id="120" name="מלבן 79">
            <a:extLst>
              <a:ext uri="{FF2B5EF4-FFF2-40B4-BE49-F238E27FC236}">
                <a16:creationId xmlns:a16="http://schemas.microsoft.com/office/drawing/2014/main" id="{6A051635-77DF-42C4-BAF0-E54499E94358}"/>
              </a:ext>
            </a:extLst>
          </p:cNvPr>
          <p:cNvSpPr/>
          <p:nvPr userDrawn="1"/>
        </p:nvSpPr>
        <p:spPr bwMode="auto">
          <a:xfrm>
            <a:off x="12296327" y="5314621"/>
            <a:ext cx="540000" cy="432000"/>
          </a:xfrm>
          <a:prstGeom prst="rect">
            <a:avLst/>
          </a:prstGeom>
          <a:solidFill>
            <a:srgbClr val="DBF5F1"/>
          </a:solidFill>
          <a:ln w="9525" cap="flat" cmpd="sng" algn="ctr">
            <a:noFill/>
            <a:prstDash val="solid"/>
            <a:round/>
            <a:headEnd type="none" w="med" len="med"/>
            <a:tailEnd type="none" w="med" len="med"/>
          </a:ln>
          <a:effectLst/>
        </p:spPr>
        <p:txBody>
          <a:bodyPr lIns="0" tIns="0" rIns="0" bIns="0" anchor="ctr" anchorCtr="0"/>
          <a:lstStyle/>
          <a:p>
            <a:pPr algn="ctr" rtl="0">
              <a:lnSpc>
                <a:spcPct val="105000"/>
              </a:lnSpc>
              <a:spcBef>
                <a:spcPts val="0"/>
              </a:spcBef>
              <a:spcAft>
                <a:spcPts val="0"/>
              </a:spcAft>
              <a:defRPr/>
            </a:pPr>
            <a:r>
              <a:rPr lang="en-US" sz="600" b="1">
                <a:solidFill>
                  <a:srgbClr val="58585B"/>
                </a:solidFill>
                <a:latin typeface="Calibri" panose="020F0502020204030204" pitchFamily="34" charset="0"/>
                <a:ea typeface="Geneva"/>
                <a:cs typeface="Calibri" panose="020F0502020204030204" pitchFamily="34" charset="0"/>
              </a:rPr>
              <a:t>219</a:t>
            </a:r>
          </a:p>
          <a:p>
            <a:pPr algn="ctr" rtl="0">
              <a:lnSpc>
                <a:spcPct val="105000"/>
              </a:lnSpc>
              <a:spcBef>
                <a:spcPts val="0"/>
              </a:spcBef>
              <a:spcAft>
                <a:spcPts val="0"/>
              </a:spcAft>
              <a:defRPr/>
            </a:pPr>
            <a:r>
              <a:rPr lang="en-US" sz="600" b="1">
                <a:solidFill>
                  <a:srgbClr val="58585B"/>
                </a:solidFill>
                <a:latin typeface="Calibri" panose="020F0502020204030204" pitchFamily="34" charset="0"/>
                <a:ea typeface="Geneva"/>
                <a:cs typeface="Calibri" panose="020F0502020204030204" pitchFamily="34" charset="0"/>
              </a:rPr>
              <a:t>245</a:t>
            </a:r>
          </a:p>
          <a:p>
            <a:pPr algn="ctr" rtl="0">
              <a:lnSpc>
                <a:spcPct val="105000"/>
              </a:lnSpc>
              <a:spcBef>
                <a:spcPts val="0"/>
              </a:spcBef>
              <a:spcAft>
                <a:spcPts val="0"/>
              </a:spcAft>
              <a:defRPr/>
            </a:pPr>
            <a:r>
              <a:rPr lang="en-US" sz="600" b="1">
                <a:solidFill>
                  <a:srgbClr val="58585B"/>
                </a:solidFill>
                <a:latin typeface="Calibri" panose="020F0502020204030204" pitchFamily="34" charset="0"/>
                <a:ea typeface="Geneva"/>
                <a:cs typeface="Calibri" panose="020F0502020204030204" pitchFamily="34" charset="0"/>
              </a:rPr>
              <a:t>241</a:t>
            </a:r>
          </a:p>
          <a:p>
            <a:pPr algn="ctr" rtl="0">
              <a:lnSpc>
                <a:spcPct val="105000"/>
              </a:lnSpc>
              <a:spcBef>
                <a:spcPts val="0"/>
              </a:spcBef>
              <a:spcAft>
                <a:spcPts val="0"/>
              </a:spcAft>
              <a:defRPr/>
            </a:pPr>
            <a:r>
              <a:rPr lang="en-US" sz="600" b="1">
                <a:solidFill>
                  <a:srgbClr val="58585B"/>
                </a:solidFill>
                <a:latin typeface="Calibri" panose="020F0502020204030204" pitchFamily="34" charset="0"/>
                <a:ea typeface="Geneva"/>
                <a:cs typeface="Calibri" panose="020F0502020204030204" pitchFamily="34" charset="0"/>
              </a:rPr>
              <a:t>#DBF5F1</a:t>
            </a:r>
            <a:endParaRPr lang="he-IL" sz="600" b="1">
              <a:solidFill>
                <a:srgbClr val="58585B"/>
              </a:solidFill>
              <a:latin typeface="Calibri" panose="020F0502020204030204" pitchFamily="34" charset="0"/>
              <a:ea typeface="Geneva"/>
              <a:cs typeface="Calibri" panose="020F0502020204030204" pitchFamily="34" charset="0"/>
            </a:endParaRPr>
          </a:p>
        </p:txBody>
      </p:sp>
      <p:sp>
        <p:nvSpPr>
          <p:cNvPr id="121" name="מלבן 82">
            <a:extLst>
              <a:ext uri="{FF2B5EF4-FFF2-40B4-BE49-F238E27FC236}">
                <a16:creationId xmlns:a16="http://schemas.microsoft.com/office/drawing/2014/main" id="{A80E41CA-305A-47D0-BB98-B971FCC774E3}"/>
              </a:ext>
            </a:extLst>
          </p:cNvPr>
          <p:cNvSpPr/>
          <p:nvPr userDrawn="1"/>
        </p:nvSpPr>
        <p:spPr bwMode="auto">
          <a:xfrm>
            <a:off x="12296327" y="3493879"/>
            <a:ext cx="540000" cy="432000"/>
          </a:xfrm>
          <a:prstGeom prst="rect">
            <a:avLst/>
          </a:prstGeom>
          <a:solidFill>
            <a:srgbClr val="03B597"/>
          </a:solidFill>
          <a:ln w="9525" cap="flat" cmpd="sng" algn="ctr">
            <a:noFill/>
            <a:prstDash val="solid"/>
            <a:round/>
            <a:headEnd type="none" w="med" len="med"/>
            <a:tailEnd type="none" w="med" len="med"/>
          </a:ln>
          <a:effectLst/>
        </p:spPr>
        <p:txBody>
          <a:bodyPr lIns="0" tIns="0" rIns="0" bIns="0" anchor="ctr" anchorCtr="0"/>
          <a:lstStyle/>
          <a:p>
            <a:pPr algn="ctr" rtl="0">
              <a:lnSpc>
                <a:spcPct val="105000"/>
              </a:lnSpc>
              <a:spcBef>
                <a:spcPts val="0"/>
              </a:spcBef>
              <a:spcAft>
                <a:spcPts val="0"/>
              </a:spcAft>
              <a:defRPr/>
            </a:pPr>
            <a:r>
              <a:rPr lang="en-US" sz="600" b="1">
                <a:solidFill>
                  <a:schemeClr val="bg1"/>
                </a:solidFill>
                <a:latin typeface="Calibri" panose="020F0502020204030204" pitchFamily="34" charset="0"/>
                <a:ea typeface="Geneva"/>
                <a:cs typeface="Calibri" panose="020F0502020204030204" pitchFamily="34" charset="0"/>
              </a:rPr>
              <a:t>1</a:t>
            </a:r>
          </a:p>
          <a:p>
            <a:pPr algn="ctr" rtl="0">
              <a:lnSpc>
                <a:spcPct val="105000"/>
              </a:lnSpc>
              <a:spcBef>
                <a:spcPts val="0"/>
              </a:spcBef>
              <a:spcAft>
                <a:spcPts val="0"/>
              </a:spcAft>
              <a:defRPr/>
            </a:pPr>
            <a:r>
              <a:rPr lang="en-US" sz="600" b="1">
                <a:solidFill>
                  <a:schemeClr val="bg1"/>
                </a:solidFill>
                <a:latin typeface="Calibri" panose="020F0502020204030204" pitchFamily="34" charset="0"/>
                <a:ea typeface="Geneva"/>
                <a:cs typeface="Calibri" panose="020F0502020204030204" pitchFamily="34" charset="0"/>
              </a:rPr>
              <a:t>148</a:t>
            </a:r>
          </a:p>
          <a:p>
            <a:pPr algn="ctr" rtl="0">
              <a:lnSpc>
                <a:spcPct val="105000"/>
              </a:lnSpc>
              <a:spcBef>
                <a:spcPts val="0"/>
              </a:spcBef>
              <a:spcAft>
                <a:spcPts val="0"/>
              </a:spcAft>
              <a:defRPr/>
            </a:pPr>
            <a:r>
              <a:rPr lang="en-US" sz="600" b="1">
                <a:solidFill>
                  <a:schemeClr val="bg1"/>
                </a:solidFill>
                <a:latin typeface="Calibri" panose="020F0502020204030204" pitchFamily="34" charset="0"/>
                <a:ea typeface="Geneva"/>
                <a:cs typeface="Calibri" panose="020F0502020204030204" pitchFamily="34" charset="0"/>
              </a:rPr>
              <a:t>147</a:t>
            </a:r>
          </a:p>
          <a:p>
            <a:pPr algn="ctr" rtl="0">
              <a:lnSpc>
                <a:spcPct val="105000"/>
              </a:lnSpc>
              <a:spcBef>
                <a:spcPts val="0"/>
              </a:spcBef>
              <a:spcAft>
                <a:spcPts val="0"/>
              </a:spcAft>
              <a:defRPr/>
            </a:pPr>
            <a:r>
              <a:rPr lang="en-US" sz="600" b="1">
                <a:solidFill>
                  <a:schemeClr val="bg1"/>
                </a:solidFill>
                <a:latin typeface="Calibri" panose="020F0502020204030204" pitchFamily="34" charset="0"/>
                <a:ea typeface="Geneva"/>
                <a:cs typeface="Calibri" panose="020F0502020204030204" pitchFamily="34" charset="0"/>
              </a:rPr>
              <a:t>#019493</a:t>
            </a:r>
            <a:endParaRPr lang="he-IL" sz="600" b="1">
              <a:solidFill>
                <a:schemeClr val="bg1"/>
              </a:solidFill>
              <a:latin typeface="Calibri" panose="020F0502020204030204" pitchFamily="34" charset="0"/>
              <a:ea typeface="Geneva"/>
              <a:cs typeface="Calibri" panose="020F0502020204030204" pitchFamily="34" charset="0"/>
            </a:endParaRPr>
          </a:p>
        </p:txBody>
      </p:sp>
      <p:sp>
        <p:nvSpPr>
          <p:cNvPr id="122" name="מלבן 78">
            <a:extLst>
              <a:ext uri="{FF2B5EF4-FFF2-40B4-BE49-F238E27FC236}">
                <a16:creationId xmlns:a16="http://schemas.microsoft.com/office/drawing/2014/main" id="{DB3DFA9B-D430-4E5B-8A8C-D0CBBFF8D584}"/>
              </a:ext>
            </a:extLst>
          </p:cNvPr>
          <p:cNvSpPr/>
          <p:nvPr userDrawn="1"/>
        </p:nvSpPr>
        <p:spPr bwMode="auto">
          <a:xfrm>
            <a:off x="12296327" y="3949065"/>
            <a:ext cx="540000" cy="432000"/>
          </a:xfrm>
          <a:prstGeom prst="rect">
            <a:avLst/>
          </a:prstGeom>
          <a:solidFill>
            <a:srgbClr val="35C4AC"/>
          </a:solidFill>
          <a:ln w="9525" cap="flat" cmpd="sng" algn="ctr">
            <a:noFill/>
            <a:prstDash val="solid"/>
            <a:round/>
            <a:headEnd type="none" w="med" len="med"/>
            <a:tailEnd type="none" w="med" len="med"/>
          </a:ln>
          <a:effectLst/>
        </p:spPr>
        <p:txBody>
          <a:bodyPr lIns="0" tIns="0" rIns="0" bIns="0" anchor="ctr" anchorCtr="0"/>
          <a:lstStyle/>
          <a:p>
            <a:pPr algn="ctr" rtl="0">
              <a:lnSpc>
                <a:spcPct val="105000"/>
              </a:lnSpc>
              <a:spcBef>
                <a:spcPts val="0"/>
              </a:spcBef>
              <a:spcAft>
                <a:spcPts val="0"/>
              </a:spcAft>
              <a:defRPr/>
            </a:pPr>
            <a:r>
              <a:rPr lang="en-US" sz="600" b="1">
                <a:solidFill>
                  <a:schemeClr val="bg1"/>
                </a:solidFill>
                <a:latin typeface="Calibri" panose="020F0502020204030204" pitchFamily="34" charset="0"/>
                <a:ea typeface="Geneva"/>
                <a:cs typeface="Calibri" panose="020F0502020204030204" pitchFamily="34" charset="0"/>
              </a:rPr>
              <a:t>77</a:t>
            </a:r>
          </a:p>
          <a:p>
            <a:pPr algn="ctr" rtl="0">
              <a:lnSpc>
                <a:spcPct val="105000"/>
              </a:lnSpc>
              <a:spcBef>
                <a:spcPts val="0"/>
              </a:spcBef>
              <a:spcAft>
                <a:spcPts val="0"/>
              </a:spcAft>
              <a:defRPr/>
            </a:pPr>
            <a:r>
              <a:rPr lang="en-US" sz="600" b="1">
                <a:solidFill>
                  <a:schemeClr val="bg1"/>
                </a:solidFill>
                <a:latin typeface="Calibri" panose="020F0502020204030204" pitchFamily="34" charset="0"/>
                <a:ea typeface="Geneva"/>
                <a:cs typeface="Calibri" panose="020F0502020204030204" pitchFamily="34" charset="0"/>
              </a:rPr>
              <a:t>180</a:t>
            </a:r>
          </a:p>
          <a:p>
            <a:pPr algn="ctr" rtl="0">
              <a:lnSpc>
                <a:spcPct val="105000"/>
              </a:lnSpc>
              <a:spcBef>
                <a:spcPts val="0"/>
              </a:spcBef>
              <a:spcAft>
                <a:spcPts val="0"/>
              </a:spcAft>
              <a:defRPr/>
            </a:pPr>
            <a:r>
              <a:rPr lang="en-US" sz="600" b="1">
                <a:solidFill>
                  <a:schemeClr val="bg1"/>
                </a:solidFill>
                <a:latin typeface="Calibri" panose="020F0502020204030204" pitchFamily="34" charset="0"/>
                <a:ea typeface="Geneva"/>
                <a:cs typeface="Calibri" panose="020F0502020204030204" pitchFamily="34" charset="0"/>
              </a:rPr>
              <a:t>179</a:t>
            </a:r>
          </a:p>
          <a:p>
            <a:pPr algn="ctr">
              <a:lnSpc>
                <a:spcPct val="105000"/>
              </a:lnSpc>
              <a:spcBef>
                <a:spcPts val="0"/>
              </a:spcBef>
              <a:spcAft>
                <a:spcPts val="0"/>
              </a:spcAft>
              <a:defRPr/>
            </a:pPr>
            <a:r>
              <a:rPr lang="en-US" sz="600" b="1">
                <a:solidFill>
                  <a:schemeClr val="bg1"/>
                </a:solidFill>
                <a:latin typeface="Calibri" panose="020F0502020204030204" pitchFamily="34" charset="0"/>
                <a:ea typeface="Geneva"/>
                <a:cs typeface="Calibri" panose="020F0502020204030204" pitchFamily="34" charset="0"/>
              </a:rPr>
              <a:t>#4DB4B3</a:t>
            </a:r>
            <a:endParaRPr lang="he-IL" sz="600" b="1">
              <a:solidFill>
                <a:schemeClr val="bg1"/>
              </a:solidFill>
              <a:latin typeface="Calibri" panose="020F0502020204030204" pitchFamily="34" charset="0"/>
              <a:ea typeface="Geneva"/>
              <a:cs typeface="Calibri" panose="020F0502020204030204" pitchFamily="34" charset="0"/>
            </a:endParaRPr>
          </a:p>
        </p:txBody>
      </p:sp>
      <p:sp>
        <p:nvSpPr>
          <p:cNvPr id="123" name="מלבן 79">
            <a:extLst>
              <a:ext uri="{FF2B5EF4-FFF2-40B4-BE49-F238E27FC236}">
                <a16:creationId xmlns:a16="http://schemas.microsoft.com/office/drawing/2014/main" id="{E4BCBA4D-735C-46B8-B495-3CC11EA9EC1E}"/>
              </a:ext>
            </a:extLst>
          </p:cNvPr>
          <p:cNvSpPr/>
          <p:nvPr userDrawn="1"/>
        </p:nvSpPr>
        <p:spPr bwMode="auto">
          <a:xfrm>
            <a:off x="12296327" y="4404251"/>
            <a:ext cx="540000" cy="432000"/>
          </a:xfrm>
          <a:prstGeom prst="rect">
            <a:avLst/>
          </a:prstGeom>
          <a:solidFill>
            <a:srgbClr val="81DACB"/>
          </a:solidFill>
          <a:ln w="9525" cap="flat" cmpd="sng" algn="ctr">
            <a:noFill/>
            <a:prstDash val="solid"/>
            <a:round/>
            <a:headEnd type="none" w="med" len="med"/>
            <a:tailEnd type="none" w="med" len="med"/>
          </a:ln>
          <a:effectLst/>
        </p:spPr>
        <p:txBody>
          <a:bodyPr lIns="0" tIns="0" rIns="0" bIns="0" anchor="ctr" anchorCtr="0"/>
          <a:lstStyle/>
          <a:p>
            <a:pPr algn="ctr" rtl="0">
              <a:lnSpc>
                <a:spcPct val="105000"/>
              </a:lnSpc>
              <a:spcBef>
                <a:spcPts val="0"/>
              </a:spcBef>
              <a:spcAft>
                <a:spcPts val="0"/>
              </a:spcAft>
              <a:defRPr/>
            </a:pPr>
            <a:r>
              <a:rPr lang="en-US" sz="600" b="1">
                <a:solidFill>
                  <a:srgbClr val="58585B"/>
                </a:solidFill>
                <a:latin typeface="Calibri" panose="020F0502020204030204" pitchFamily="34" charset="0"/>
                <a:ea typeface="Geneva"/>
                <a:cs typeface="Calibri" panose="020F0502020204030204" pitchFamily="34" charset="0"/>
              </a:rPr>
              <a:t>128</a:t>
            </a:r>
          </a:p>
          <a:p>
            <a:pPr algn="ctr" rtl="0">
              <a:lnSpc>
                <a:spcPct val="105000"/>
              </a:lnSpc>
              <a:spcBef>
                <a:spcPts val="0"/>
              </a:spcBef>
              <a:spcAft>
                <a:spcPts val="0"/>
              </a:spcAft>
              <a:defRPr/>
            </a:pPr>
            <a:r>
              <a:rPr lang="en-US" sz="600" b="1">
                <a:solidFill>
                  <a:srgbClr val="58585B"/>
                </a:solidFill>
                <a:latin typeface="Calibri" panose="020F0502020204030204" pitchFamily="34" charset="0"/>
                <a:ea typeface="Geneva"/>
                <a:cs typeface="Calibri" panose="020F0502020204030204" pitchFamily="34" charset="0"/>
              </a:rPr>
              <a:t>202</a:t>
            </a:r>
          </a:p>
          <a:p>
            <a:pPr algn="ctr" rtl="0">
              <a:lnSpc>
                <a:spcPct val="105000"/>
              </a:lnSpc>
              <a:spcBef>
                <a:spcPts val="0"/>
              </a:spcBef>
              <a:spcAft>
                <a:spcPts val="0"/>
              </a:spcAft>
              <a:defRPr/>
            </a:pPr>
            <a:r>
              <a:rPr lang="en-US" sz="600" b="1">
                <a:solidFill>
                  <a:srgbClr val="58585B"/>
                </a:solidFill>
                <a:latin typeface="Calibri" panose="020F0502020204030204" pitchFamily="34" charset="0"/>
                <a:ea typeface="Geneva"/>
                <a:cs typeface="Calibri" panose="020F0502020204030204" pitchFamily="34" charset="0"/>
              </a:rPr>
              <a:t>201</a:t>
            </a:r>
          </a:p>
          <a:p>
            <a:pPr algn="ctr" rtl="0">
              <a:lnSpc>
                <a:spcPct val="105000"/>
              </a:lnSpc>
              <a:spcBef>
                <a:spcPts val="0"/>
              </a:spcBef>
              <a:spcAft>
                <a:spcPts val="0"/>
              </a:spcAft>
              <a:defRPr/>
            </a:pPr>
            <a:r>
              <a:rPr lang="en-US" sz="600" b="1">
                <a:solidFill>
                  <a:srgbClr val="58585B"/>
                </a:solidFill>
                <a:latin typeface="Calibri" panose="020F0502020204030204" pitchFamily="34" charset="0"/>
                <a:ea typeface="Geneva"/>
                <a:cs typeface="Calibri" panose="020F0502020204030204" pitchFamily="34" charset="0"/>
              </a:rPr>
              <a:t>#80CAC9</a:t>
            </a:r>
            <a:endParaRPr lang="he-IL" sz="600" b="1">
              <a:solidFill>
                <a:srgbClr val="58585B"/>
              </a:solidFill>
              <a:latin typeface="Calibri" panose="020F0502020204030204" pitchFamily="34" charset="0"/>
              <a:ea typeface="Geneva"/>
              <a:cs typeface="Calibri" panose="020F0502020204030204" pitchFamily="34" charset="0"/>
            </a:endParaRPr>
          </a:p>
        </p:txBody>
      </p:sp>
      <p:sp>
        <p:nvSpPr>
          <p:cNvPr id="124" name="מלבן 80">
            <a:extLst>
              <a:ext uri="{FF2B5EF4-FFF2-40B4-BE49-F238E27FC236}">
                <a16:creationId xmlns:a16="http://schemas.microsoft.com/office/drawing/2014/main" id="{1D010BF6-D5F5-4D7C-A57B-B5561C220AD0}"/>
              </a:ext>
            </a:extLst>
          </p:cNvPr>
          <p:cNvSpPr/>
          <p:nvPr userDrawn="1"/>
        </p:nvSpPr>
        <p:spPr bwMode="auto">
          <a:xfrm>
            <a:off x="12296327" y="4859437"/>
            <a:ext cx="540000" cy="432000"/>
          </a:xfrm>
          <a:prstGeom prst="rect">
            <a:avLst/>
          </a:prstGeom>
          <a:solidFill>
            <a:srgbClr val="B3E9E0"/>
          </a:solidFill>
          <a:ln w="9525" cap="flat" cmpd="sng" algn="ctr">
            <a:noFill/>
            <a:prstDash val="solid"/>
            <a:round/>
            <a:headEnd type="none" w="med" len="med"/>
            <a:tailEnd type="none" w="med" len="med"/>
          </a:ln>
          <a:effectLst/>
        </p:spPr>
        <p:txBody>
          <a:bodyPr lIns="0" tIns="0" rIns="0" bIns="0" anchor="ctr" anchorCtr="0"/>
          <a:lstStyle/>
          <a:p>
            <a:pPr algn="ctr" rtl="0">
              <a:lnSpc>
                <a:spcPct val="105000"/>
              </a:lnSpc>
              <a:spcBef>
                <a:spcPts val="0"/>
              </a:spcBef>
              <a:spcAft>
                <a:spcPts val="0"/>
              </a:spcAft>
              <a:defRPr/>
            </a:pPr>
            <a:r>
              <a:rPr lang="en-US" sz="600" b="1">
                <a:solidFill>
                  <a:srgbClr val="58585B"/>
                </a:solidFill>
                <a:latin typeface="Calibri" panose="020F0502020204030204" pitchFamily="34" charset="0"/>
                <a:ea typeface="Geneva"/>
                <a:cs typeface="Calibri" panose="020F0502020204030204" pitchFamily="34" charset="0"/>
              </a:rPr>
              <a:t>179</a:t>
            </a:r>
          </a:p>
          <a:p>
            <a:pPr algn="ctr" rtl="0">
              <a:lnSpc>
                <a:spcPct val="105000"/>
              </a:lnSpc>
              <a:spcBef>
                <a:spcPts val="0"/>
              </a:spcBef>
              <a:spcAft>
                <a:spcPts val="0"/>
              </a:spcAft>
              <a:defRPr/>
            </a:pPr>
            <a:r>
              <a:rPr lang="en-US" sz="600" b="1">
                <a:solidFill>
                  <a:srgbClr val="58585B"/>
                </a:solidFill>
                <a:latin typeface="Calibri" panose="020F0502020204030204" pitchFamily="34" charset="0"/>
                <a:ea typeface="Geneva"/>
                <a:cs typeface="Calibri" panose="020F0502020204030204" pitchFamily="34" charset="0"/>
              </a:rPr>
              <a:t>223</a:t>
            </a:r>
          </a:p>
          <a:p>
            <a:pPr algn="ctr" rtl="0">
              <a:lnSpc>
                <a:spcPct val="105000"/>
              </a:lnSpc>
              <a:spcBef>
                <a:spcPts val="0"/>
              </a:spcBef>
              <a:spcAft>
                <a:spcPts val="0"/>
              </a:spcAft>
              <a:defRPr/>
            </a:pPr>
            <a:r>
              <a:rPr lang="en-US" sz="600" b="1">
                <a:solidFill>
                  <a:srgbClr val="58585B"/>
                </a:solidFill>
                <a:latin typeface="Calibri" panose="020F0502020204030204" pitchFamily="34" charset="0"/>
                <a:ea typeface="Geneva"/>
                <a:cs typeface="Calibri" panose="020F0502020204030204" pitchFamily="34" charset="0"/>
              </a:rPr>
              <a:t>223</a:t>
            </a:r>
          </a:p>
          <a:p>
            <a:pPr algn="ctr" rtl="0">
              <a:lnSpc>
                <a:spcPct val="105000"/>
              </a:lnSpc>
              <a:spcBef>
                <a:spcPts val="0"/>
              </a:spcBef>
              <a:spcAft>
                <a:spcPts val="0"/>
              </a:spcAft>
              <a:defRPr/>
            </a:pPr>
            <a:r>
              <a:rPr lang="en-US" sz="600" b="1">
                <a:solidFill>
                  <a:srgbClr val="58585B"/>
                </a:solidFill>
                <a:latin typeface="Calibri" panose="020F0502020204030204" pitchFamily="34" charset="0"/>
                <a:ea typeface="Geneva"/>
                <a:cs typeface="Calibri" panose="020F0502020204030204" pitchFamily="34" charset="0"/>
              </a:rPr>
              <a:t>#B3DFDF</a:t>
            </a:r>
            <a:endParaRPr lang="he-IL" sz="600" b="1">
              <a:solidFill>
                <a:srgbClr val="58585B"/>
              </a:solidFill>
              <a:latin typeface="Calibri" panose="020F0502020204030204" pitchFamily="34" charset="0"/>
              <a:ea typeface="Geneva"/>
              <a:cs typeface="Calibri" panose="020F0502020204030204" pitchFamily="34" charset="0"/>
            </a:endParaRPr>
          </a:p>
        </p:txBody>
      </p:sp>
      <p:sp>
        <p:nvSpPr>
          <p:cNvPr id="125" name="מלבן 77">
            <a:extLst>
              <a:ext uri="{FF2B5EF4-FFF2-40B4-BE49-F238E27FC236}">
                <a16:creationId xmlns:a16="http://schemas.microsoft.com/office/drawing/2014/main" id="{00896782-0E55-4C98-BE83-A2A86649D438}"/>
              </a:ext>
            </a:extLst>
          </p:cNvPr>
          <p:cNvSpPr/>
          <p:nvPr userDrawn="1"/>
        </p:nvSpPr>
        <p:spPr bwMode="auto">
          <a:xfrm>
            <a:off x="12296327" y="3037629"/>
            <a:ext cx="540000" cy="432000"/>
          </a:xfrm>
          <a:prstGeom prst="rect">
            <a:avLst/>
          </a:prstGeom>
          <a:solidFill>
            <a:srgbClr val="029179"/>
          </a:solidFill>
          <a:ln w="9525" cap="flat" cmpd="sng" algn="ctr">
            <a:noFill/>
            <a:prstDash val="solid"/>
            <a:round/>
            <a:headEnd type="none" w="med" len="med"/>
            <a:tailEnd type="none" w="med" len="med"/>
          </a:ln>
          <a:effectLst/>
        </p:spPr>
        <p:txBody>
          <a:bodyPr lIns="0" tIns="0" rIns="0" bIns="0" anchor="ctr" anchorCtr="0"/>
          <a:lstStyle/>
          <a:p>
            <a:pPr algn="ctr" rtl="0">
              <a:lnSpc>
                <a:spcPct val="105000"/>
              </a:lnSpc>
              <a:spcBef>
                <a:spcPts val="0"/>
              </a:spcBef>
              <a:spcAft>
                <a:spcPts val="0"/>
              </a:spcAft>
              <a:defRPr/>
            </a:pPr>
            <a:r>
              <a:rPr lang="en-US" sz="600" b="1">
                <a:solidFill>
                  <a:schemeClr val="bg1"/>
                </a:solidFill>
                <a:latin typeface="Calibri" panose="020F0502020204030204" pitchFamily="34" charset="0"/>
                <a:ea typeface="Geneva"/>
                <a:cs typeface="Calibri" panose="020F0502020204030204" pitchFamily="34" charset="0"/>
              </a:rPr>
              <a:t>31</a:t>
            </a:r>
          </a:p>
          <a:p>
            <a:pPr algn="ctr" rtl="0">
              <a:lnSpc>
                <a:spcPct val="105000"/>
              </a:lnSpc>
              <a:spcBef>
                <a:spcPts val="0"/>
              </a:spcBef>
              <a:spcAft>
                <a:spcPts val="0"/>
              </a:spcAft>
              <a:defRPr/>
            </a:pPr>
            <a:r>
              <a:rPr lang="en-US" sz="600" b="1">
                <a:solidFill>
                  <a:schemeClr val="bg1"/>
                </a:solidFill>
                <a:latin typeface="Calibri" panose="020F0502020204030204" pitchFamily="34" charset="0"/>
                <a:ea typeface="Geneva"/>
                <a:cs typeface="Calibri" panose="020F0502020204030204" pitchFamily="34" charset="0"/>
              </a:rPr>
              <a:t>108</a:t>
            </a:r>
          </a:p>
          <a:p>
            <a:pPr algn="ctr" rtl="0">
              <a:lnSpc>
                <a:spcPct val="105000"/>
              </a:lnSpc>
              <a:spcBef>
                <a:spcPts val="0"/>
              </a:spcBef>
              <a:spcAft>
                <a:spcPts val="0"/>
              </a:spcAft>
              <a:defRPr/>
            </a:pPr>
            <a:r>
              <a:rPr lang="en-US" sz="600" b="1">
                <a:solidFill>
                  <a:schemeClr val="bg1"/>
                </a:solidFill>
                <a:latin typeface="Calibri" panose="020F0502020204030204" pitchFamily="34" charset="0"/>
                <a:ea typeface="Geneva"/>
                <a:cs typeface="Calibri" panose="020F0502020204030204" pitchFamily="34" charset="0"/>
              </a:rPr>
              <a:t>97</a:t>
            </a:r>
          </a:p>
          <a:p>
            <a:pPr algn="ctr" rtl="0">
              <a:lnSpc>
                <a:spcPct val="105000"/>
              </a:lnSpc>
              <a:spcBef>
                <a:spcPts val="0"/>
              </a:spcBef>
              <a:spcAft>
                <a:spcPts val="0"/>
              </a:spcAft>
              <a:defRPr/>
            </a:pPr>
            <a:r>
              <a:rPr lang="en-US" sz="600" b="1">
                <a:solidFill>
                  <a:schemeClr val="bg1"/>
                </a:solidFill>
                <a:latin typeface="Calibri" panose="020F0502020204030204" pitchFamily="34" charset="0"/>
                <a:ea typeface="Geneva"/>
                <a:cs typeface="Calibri" panose="020F0502020204030204" pitchFamily="34" charset="0"/>
              </a:rPr>
              <a:t>#1F6C61</a:t>
            </a:r>
            <a:endParaRPr lang="he-IL" sz="600" b="1">
              <a:solidFill>
                <a:schemeClr val="bg1"/>
              </a:solidFill>
              <a:latin typeface="Calibri" panose="020F0502020204030204" pitchFamily="34" charset="0"/>
              <a:ea typeface="Geneva"/>
              <a:cs typeface="Calibri" panose="020F0502020204030204" pitchFamily="34" charset="0"/>
            </a:endParaRPr>
          </a:p>
        </p:txBody>
      </p:sp>
      <p:sp>
        <p:nvSpPr>
          <p:cNvPr id="126" name="מלבן 75">
            <a:extLst>
              <a:ext uri="{FF2B5EF4-FFF2-40B4-BE49-F238E27FC236}">
                <a16:creationId xmlns:a16="http://schemas.microsoft.com/office/drawing/2014/main" id="{378DAA2D-4889-4C09-B1F3-1ABC6EC4226D}"/>
              </a:ext>
            </a:extLst>
          </p:cNvPr>
          <p:cNvSpPr/>
          <p:nvPr userDrawn="1"/>
        </p:nvSpPr>
        <p:spPr bwMode="auto">
          <a:xfrm>
            <a:off x="12915480" y="2481689"/>
            <a:ext cx="540000" cy="432000"/>
          </a:xfrm>
          <a:prstGeom prst="rect">
            <a:avLst/>
          </a:prstGeom>
          <a:solidFill>
            <a:srgbClr val="E0F2F8"/>
          </a:solidFill>
          <a:ln w="9525" cap="flat" cmpd="sng" algn="ctr">
            <a:noFill/>
            <a:prstDash val="solid"/>
            <a:round/>
            <a:headEnd type="none" w="med" len="med"/>
            <a:tailEnd type="none" w="med" len="med"/>
          </a:ln>
          <a:effectLst/>
        </p:spPr>
        <p:txBody>
          <a:bodyPr lIns="0" tIns="0" rIns="0" bIns="0" anchor="ctr" anchorCtr="0"/>
          <a:lstStyle/>
          <a:p>
            <a:pPr algn="ctr" rtl="1">
              <a:lnSpc>
                <a:spcPct val="105000"/>
              </a:lnSpc>
              <a:spcBef>
                <a:spcPts val="0"/>
              </a:spcBef>
              <a:spcAft>
                <a:spcPts val="0"/>
              </a:spcAft>
              <a:defRPr/>
            </a:pPr>
            <a:r>
              <a:rPr lang="he-IL" sz="600" b="1">
                <a:solidFill>
                  <a:srgbClr val="58585B"/>
                </a:solidFill>
                <a:latin typeface="Calibri" panose="020F0502020204030204" pitchFamily="34" charset="0"/>
                <a:ea typeface="Geneva"/>
                <a:cs typeface="Calibri" panose="020F0502020204030204" pitchFamily="34" charset="0"/>
              </a:rPr>
              <a:t>224</a:t>
            </a:r>
          </a:p>
          <a:p>
            <a:pPr algn="ctr" rtl="1">
              <a:lnSpc>
                <a:spcPct val="105000"/>
              </a:lnSpc>
              <a:spcBef>
                <a:spcPts val="0"/>
              </a:spcBef>
              <a:spcAft>
                <a:spcPts val="0"/>
              </a:spcAft>
              <a:defRPr/>
            </a:pPr>
            <a:r>
              <a:rPr lang="he-IL" sz="600" b="1">
                <a:solidFill>
                  <a:srgbClr val="58585B"/>
                </a:solidFill>
                <a:latin typeface="Calibri" panose="020F0502020204030204" pitchFamily="34" charset="0"/>
                <a:ea typeface="Geneva"/>
                <a:cs typeface="Calibri" panose="020F0502020204030204" pitchFamily="34" charset="0"/>
              </a:rPr>
              <a:t>242</a:t>
            </a:r>
          </a:p>
          <a:p>
            <a:pPr algn="ctr" rtl="1">
              <a:lnSpc>
                <a:spcPct val="105000"/>
              </a:lnSpc>
              <a:spcBef>
                <a:spcPts val="0"/>
              </a:spcBef>
              <a:spcAft>
                <a:spcPts val="0"/>
              </a:spcAft>
              <a:defRPr/>
            </a:pPr>
            <a:r>
              <a:rPr lang="he-IL" sz="600" b="1">
                <a:solidFill>
                  <a:srgbClr val="58585B"/>
                </a:solidFill>
                <a:latin typeface="Calibri" panose="020F0502020204030204" pitchFamily="34" charset="0"/>
                <a:ea typeface="Geneva"/>
                <a:cs typeface="Calibri" panose="020F0502020204030204" pitchFamily="34" charset="0"/>
              </a:rPr>
              <a:t>248</a:t>
            </a:r>
            <a:endParaRPr lang="en-US" sz="600" b="1">
              <a:solidFill>
                <a:srgbClr val="58585B"/>
              </a:solidFill>
              <a:latin typeface="Calibri" panose="020F0502020204030204" pitchFamily="34" charset="0"/>
              <a:ea typeface="Geneva"/>
              <a:cs typeface="Calibri" panose="020F0502020204030204" pitchFamily="34" charset="0"/>
            </a:endParaRPr>
          </a:p>
          <a:p>
            <a:pPr algn="ctr" rtl="1">
              <a:lnSpc>
                <a:spcPct val="105000"/>
              </a:lnSpc>
              <a:spcBef>
                <a:spcPts val="0"/>
              </a:spcBef>
              <a:spcAft>
                <a:spcPts val="0"/>
              </a:spcAft>
              <a:defRPr/>
            </a:pPr>
            <a:r>
              <a:rPr lang="en-US" sz="600" b="1">
                <a:solidFill>
                  <a:srgbClr val="58585B"/>
                </a:solidFill>
                <a:latin typeface="Calibri" panose="020F0502020204030204" pitchFamily="34" charset="0"/>
                <a:ea typeface="Geneva"/>
                <a:cs typeface="Calibri" panose="020F0502020204030204" pitchFamily="34" charset="0"/>
              </a:rPr>
              <a:t>#E0F2F8</a:t>
            </a:r>
          </a:p>
        </p:txBody>
      </p:sp>
      <p:sp>
        <p:nvSpPr>
          <p:cNvPr id="127" name="מלבן 75">
            <a:extLst>
              <a:ext uri="{FF2B5EF4-FFF2-40B4-BE49-F238E27FC236}">
                <a16:creationId xmlns:a16="http://schemas.microsoft.com/office/drawing/2014/main" id="{227B4744-6161-4F96-9D56-03E724D963CF}"/>
              </a:ext>
            </a:extLst>
          </p:cNvPr>
          <p:cNvSpPr/>
          <p:nvPr userDrawn="1"/>
        </p:nvSpPr>
        <p:spPr bwMode="auto">
          <a:xfrm>
            <a:off x="12915480" y="2026505"/>
            <a:ext cx="540000" cy="432000"/>
          </a:xfrm>
          <a:prstGeom prst="rect">
            <a:avLst/>
          </a:prstGeom>
          <a:solidFill>
            <a:srgbClr val="C6E6F2"/>
          </a:solidFill>
          <a:ln w="9525" cap="flat" cmpd="sng" algn="ctr">
            <a:noFill/>
            <a:prstDash val="solid"/>
            <a:round/>
            <a:headEnd type="none" w="med" len="med"/>
            <a:tailEnd type="none" w="med" len="med"/>
          </a:ln>
          <a:effectLst/>
        </p:spPr>
        <p:txBody>
          <a:bodyPr lIns="0" tIns="0" rIns="0" bIns="0" anchor="ctr" anchorCtr="0"/>
          <a:lstStyle/>
          <a:p>
            <a:pPr algn="ctr" rtl="1">
              <a:lnSpc>
                <a:spcPct val="105000"/>
              </a:lnSpc>
              <a:spcBef>
                <a:spcPts val="0"/>
              </a:spcBef>
              <a:spcAft>
                <a:spcPts val="0"/>
              </a:spcAft>
              <a:defRPr/>
            </a:pPr>
            <a:r>
              <a:rPr lang="en-US" sz="600" b="1">
                <a:solidFill>
                  <a:srgbClr val="58585B"/>
                </a:solidFill>
                <a:latin typeface="Calibri" panose="020F0502020204030204" pitchFamily="34" charset="0"/>
                <a:ea typeface="Geneva"/>
                <a:cs typeface="Calibri" panose="020F0502020204030204" pitchFamily="34" charset="0"/>
              </a:rPr>
              <a:t>198</a:t>
            </a:r>
          </a:p>
          <a:p>
            <a:pPr algn="ctr" rtl="1">
              <a:lnSpc>
                <a:spcPct val="105000"/>
              </a:lnSpc>
              <a:spcBef>
                <a:spcPts val="0"/>
              </a:spcBef>
              <a:spcAft>
                <a:spcPts val="0"/>
              </a:spcAft>
              <a:defRPr/>
            </a:pPr>
            <a:r>
              <a:rPr lang="en-US" sz="600" b="1">
                <a:solidFill>
                  <a:srgbClr val="58585B"/>
                </a:solidFill>
                <a:latin typeface="Calibri" panose="020F0502020204030204" pitchFamily="34" charset="0"/>
                <a:ea typeface="Geneva"/>
                <a:cs typeface="Calibri" panose="020F0502020204030204" pitchFamily="34" charset="0"/>
              </a:rPr>
              <a:t>230</a:t>
            </a:r>
          </a:p>
          <a:p>
            <a:pPr algn="ctr" rtl="1">
              <a:lnSpc>
                <a:spcPct val="105000"/>
              </a:lnSpc>
              <a:spcBef>
                <a:spcPts val="0"/>
              </a:spcBef>
              <a:spcAft>
                <a:spcPts val="0"/>
              </a:spcAft>
              <a:defRPr/>
            </a:pPr>
            <a:r>
              <a:rPr lang="en-US" sz="600" b="1">
                <a:solidFill>
                  <a:srgbClr val="58585B"/>
                </a:solidFill>
                <a:latin typeface="Calibri" panose="020F0502020204030204" pitchFamily="34" charset="0"/>
                <a:ea typeface="Geneva"/>
                <a:cs typeface="Calibri" panose="020F0502020204030204" pitchFamily="34" charset="0"/>
              </a:rPr>
              <a:t>242</a:t>
            </a:r>
          </a:p>
          <a:p>
            <a:pPr algn="ctr" rtl="1">
              <a:lnSpc>
                <a:spcPct val="105000"/>
              </a:lnSpc>
              <a:spcBef>
                <a:spcPts val="0"/>
              </a:spcBef>
              <a:spcAft>
                <a:spcPts val="0"/>
              </a:spcAft>
              <a:defRPr/>
            </a:pPr>
            <a:r>
              <a:rPr lang="en-US" sz="600" b="1">
                <a:solidFill>
                  <a:srgbClr val="58585B"/>
                </a:solidFill>
                <a:latin typeface="Calibri" panose="020F0502020204030204" pitchFamily="34" charset="0"/>
                <a:ea typeface="Geneva"/>
                <a:cs typeface="Calibri" panose="020F0502020204030204" pitchFamily="34" charset="0"/>
              </a:rPr>
              <a:t>#C6E6F2</a:t>
            </a:r>
          </a:p>
        </p:txBody>
      </p:sp>
      <p:sp>
        <p:nvSpPr>
          <p:cNvPr id="128" name="מלבן 43">
            <a:extLst>
              <a:ext uri="{FF2B5EF4-FFF2-40B4-BE49-F238E27FC236}">
                <a16:creationId xmlns:a16="http://schemas.microsoft.com/office/drawing/2014/main" id="{B0E677B9-2711-427B-A6EC-4EE8C018DB31}"/>
              </a:ext>
            </a:extLst>
          </p:cNvPr>
          <p:cNvSpPr/>
          <p:nvPr userDrawn="1"/>
        </p:nvSpPr>
        <p:spPr bwMode="auto">
          <a:xfrm>
            <a:off x="12915480" y="660947"/>
            <a:ext cx="540000" cy="432000"/>
          </a:xfrm>
          <a:prstGeom prst="rect">
            <a:avLst/>
          </a:prstGeom>
          <a:solidFill>
            <a:srgbClr val="009BC8"/>
          </a:solidFill>
          <a:ln w="9525" cap="flat" cmpd="sng" algn="ctr">
            <a:noFill/>
            <a:prstDash val="solid"/>
            <a:round/>
            <a:headEnd type="none" w="med" len="med"/>
            <a:tailEnd type="none" w="med" len="med"/>
          </a:ln>
          <a:effectLst/>
        </p:spPr>
        <p:txBody>
          <a:bodyPr lIns="0" tIns="0" rIns="0" bIns="0" anchor="ctr" anchorCtr="0"/>
          <a:lstStyle/>
          <a:p>
            <a:pPr algn="ctr" rtl="1">
              <a:lnSpc>
                <a:spcPct val="105000"/>
              </a:lnSpc>
              <a:spcBef>
                <a:spcPts val="0"/>
              </a:spcBef>
              <a:spcAft>
                <a:spcPts val="0"/>
              </a:spcAft>
              <a:defRPr/>
            </a:pPr>
            <a:r>
              <a:rPr lang="en-US" sz="600" b="1">
                <a:solidFill>
                  <a:schemeClr val="bg1"/>
                </a:solidFill>
                <a:latin typeface="Calibri" panose="020F0502020204030204" pitchFamily="34" charset="0"/>
                <a:ea typeface="Geneva"/>
                <a:cs typeface="Calibri" panose="020F0502020204030204" pitchFamily="34" charset="0"/>
              </a:rPr>
              <a:t>0</a:t>
            </a:r>
          </a:p>
          <a:p>
            <a:pPr algn="ctr" rtl="1">
              <a:lnSpc>
                <a:spcPct val="105000"/>
              </a:lnSpc>
              <a:spcBef>
                <a:spcPts val="0"/>
              </a:spcBef>
              <a:spcAft>
                <a:spcPts val="0"/>
              </a:spcAft>
              <a:defRPr/>
            </a:pPr>
            <a:r>
              <a:rPr lang="en-US" sz="600" b="1">
                <a:solidFill>
                  <a:schemeClr val="bg1"/>
                </a:solidFill>
                <a:latin typeface="Calibri" panose="020F0502020204030204" pitchFamily="34" charset="0"/>
                <a:ea typeface="Geneva"/>
                <a:cs typeface="Calibri" panose="020F0502020204030204" pitchFamily="34" charset="0"/>
              </a:rPr>
              <a:t>155</a:t>
            </a:r>
          </a:p>
          <a:p>
            <a:pPr algn="ctr" rtl="1">
              <a:lnSpc>
                <a:spcPct val="105000"/>
              </a:lnSpc>
              <a:spcBef>
                <a:spcPts val="0"/>
              </a:spcBef>
              <a:spcAft>
                <a:spcPts val="0"/>
              </a:spcAft>
              <a:defRPr/>
            </a:pPr>
            <a:r>
              <a:rPr lang="en-US" sz="600" b="1">
                <a:solidFill>
                  <a:schemeClr val="bg1"/>
                </a:solidFill>
                <a:latin typeface="Calibri" panose="020F0502020204030204" pitchFamily="34" charset="0"/>
                <a:ea typeface="Geneva"/>
                <a:cs typeface="Calibri" panose="020F0502020204030204" pitchFamily="34" charset="0"/>
              </a:rPr>
              <a:t>200</a:t>
            </a:r>
          </a:p>
          <a:p>
            <a:pPr algn="ctr" rtl="1">
              <a:lnSpc>
                <a:spcPct val="105000"/>
              </a:lnSpc>
              <a:spcBef>
                <a:spcPts val="0"/>
              </a:spcBef>
              <a:spcAft>
                <a:spcPts val="0"/>
              </a:spcAft>
              <a:defRPr/>
            </a:pPr>
            <a:r>
              <a:rPr lang="en-US" sz="600" b="1">
                <a:solidFill>
                  <a:schemeClr val="bg1"/>
                </a:solidFill>
                <a:latin typeface="Calibri" panose="020F0502020204030204" pitchFamily="34" charset="0"/>
                <a:ea typeface="Geneva"/>
                <a:cs typeface="Calibri" panose="020F0502020204030204" pitchFamily="34" charset="0"/>
              </a:rPr>
              <a:t>#009bc8</a:t>
            </a:r>
            <a:endParaRPr lang="he-IL" sz="600" b="1">
              <a:solidFill>
                <a:schemeClr val="bg1"/>
              </a:solidFill>
              <a:latin typeface="Calibri" panose="020F0502020204030204" pitchFamily="34" charset="0"/>
              <a:ea typeface="Geneva"/>
              <a:cs typeface="Calibri" panose="020F0502020204030204" pitchFamily="34" charset="0"/>
            </a:endParaRPr>
          </a:p>
        </p:txBody>
      </p:sp>
      <p:sp>
        <p:nvSpPr>
          <p:cNvPr id="129" name="מלבן 44">
            <a:extLst>
              <a:ext uri="{FF2B5EF4-FFF2-40B4-BE49-F238E27FC236}">
                <a16:creationId xmlns:a16="http://schemas.microsoft.com/office/drawing/2014/main" id="{CF0D5690-522B-462C-B6D8-2BB08BCA1AB0}"/>
              </a:ext>
            </a:extLst>
          </p:cNvPr>
          <p:cNvSpPr/>
          <p:nvPr userDrawn="1"/>
        </p:nvSpPr>
        <p:spPr bwMode="auto">
          <a:xfrm>
            <a:off x="12915480" y="1116133"/>
            <a:ext cx="540000" cy="432000"/>
          </a:xfrm>
          <a:prstGeom prst="rect">
            <a:avLst/>
          </a:prstGeom>
          <a:solidFill>
            <a:srgbClr val="59B7D9"/>
          </a:solidFill>
          <a:ln w="9525" cap="flat" cmpd="sng" algn="ctr">
            <a:noFill/>
            <a:prstDash val="solid"/>
            <a:round/>
            <a:headEnd type="none" w="med" len="med"/>
            <a:tailEnd type="none" w="med" len="med"/>
          </a:ln>
          <a:effectLst/>
        </p:spPr>
        <p:txBody>
          <a:bodyPr lIns="0" tIns="0" rIns="0" bIns="0" anchor="ctr" anchorCtr="0"/>
          <a:lstStyle/>
          <a:p>
            <a:pPr algn="ctr" rtl="1">
              <a:lnSpc>
                <a:spcPct val="105000"/>
              </a:lnSpc>
              <a:spcBef>
                <a:spcPts val="0"/>
              </a:spcBef>
              <a:spcAft>
                <a:spcPts val="0"/>
              </a:spcAft>
              <a:defRPr/>
            </a:pPr>
            <a:r>
              <a:rPr lang="en-US" sz="600" b="1">
                <a:solidFill>
                  <a:schemeClr val="bg1"/>
                </a:solidFill>
                <a:latin typeface="Calibri" panose="020F0502020204030204" pitchFamily="34" charset="0"/>
                <a:ea typeface="Geneva"/>
                <a:cs typeface="Calibri" panose="020F0502020204030204" pitchFamily="34" charset="0"/>
              </a:rPr>
              <a:t>89</a:t>
            </a:r>
          </a:p>
          <a:p>
            <a:pPr algn="ctr" rtl="1">
              <a:lnSpc>
                <a:spcPct val="105000"/>
              </a:lnSpc>
              <a:spcBef>
                <a:spcPts val="0"/>
              </a:spcBef>
              <a:spcAft>
                <a:spcPts val="0"/>
              </a:spcAft>
              <a:defRPr/>
            </a:pPr>
            <a:r>
              <a:rPr lang="en-US" sz="600" b="1">
                <a:solidFill>
                  <a:schemeClr val="bg1"/>
                </a:solidFill>
                <a:latin typeface="Calibri" panose="020F0502020204030204" pitchFamily="34" charset="0"/>
                <a:ea typeface="Geneva"/>
                <a:cs typeface="Calibri" panose="020F0502020204030204" pitchFamily="34" charset="0"/>
              </a:rPr>
              <a:t>183</a:t>
            </a:r>
          </a:p>
          <a:p>
            <a:pPr algn="ctr" rtl="1">
              <a:lnSpc>
                <a:spcPct val="105000"/>
              </a:lnSpc>
              <a:spcBef>
                <a:spcPts val="0"/>
              </a:spcBef>
              <a:spcAft>
                <a:spcPts val="0"/>
              </a:spcAft>
              <a:defRPr/>
            </a:pPr>
            <a:r>
              <a:rPr lang="en-US" sz="600" b="1">
                <a:solidFill>
                  <a:schemeClr val="bg1"/>
                </a:solidFill>
                <a:latin typeface="Calibri" panose="020F0502020204030204" pitchFamily="34" charset="0"/>
                <a:ea typeface="Geneva"/>
                <a:cs typeface="Calibri" panose="020F0502020204030204" pitchFamily="34" charset="0"/>
              </a:rPr>
              <a:t>217</a:t>
            </a:r>
          </a:p>
          <a:p>
            <a:pPr algn="ctr" rtl="1">
              <a:lnSpc>
                <a:spcPct val="105000"/>
              </a:lnSpc>
              <a:spcBef>
                <a:spcPts val="0"/>
              </a:spcBef>
              <a:spcAft>
                <a:spcPts val="0"/>
              </a:spcAft>
              <a:defRPr/>
            </a:pPr>
            <a:r>
              <a:rPr lang="en-US" sz="600" b="1">
                <a:solidFill>
                  <a:schemeClr val="bg1"/>
                </a:solidFill>
                <a:latin typeface="Calibri" panose="020F0502020204030204" pitchFamily="34" charset="0"/>
                <a:ea typeface="Geneva"/>
                <a:cs typeface="Calibri" panose="020F0502020204030204" pitchFamily="34" charset="0"/>
              </a:rPr>
              <a:t>#59b7d9</a:t>
            </a:r>
            <a:endParaRPr lang="he-IL" sz="600" b="1">
              <a:solidFill>
                <a:schemeClr val="bg1"/>
              </a:solidFill>
              <a:latin typeface="Calibri" panose="020F0502020204030204" pitchFamily="34" charset="0"/>
              <a:ea typeface="Geneva"/>
              <a:cs typeface="Calibri" panose="020F0502020204030204" pitchFamily="34" charset="0"/>
            </a:endParaRPr>
          </a:p>
        </p:txBody>
      </p:sp>
      <p:sp>
        <p:nvSpPr>
          <p:cNvPr id="130" name="מלבן 45">
            <a:extLst>
              <a:ext uri="{FF2B5EF4-FFF2-40B4-BE49-F238E27FC236}">
                <a16:creationId xmlns:a16="http://schemas.microsoft.com/office/drawing/2014/main" id="{3024855A-8E63-433C-ADC6-92E3FBCFCBEB}"/>
              </a:ext>
            </a:extLst>
          </p:cNvPr>
          <p:cNvSpPr/>
          <p:nvPr userDrawn="1"/>
        </p:nvSpPr>
        <p:spPr bwMode="auto">
          <a:xfrm>
            <a:off x="12915480" y="1571319"/>
            <a:ext cx="540000" cy="432000"/>
          </a:xfrm>
          <a:prstGeom prst="rect">
            <a:avLst/>
          </a:prstGeom>
          <a:solidFill>
            <a:srgbClr val="95D2E7"/>
          </a:solidFill>
          <a:ln w="9525" cap="flat" cmpd="sng" algn="ctr">
            <a:noFill/>
            <a:prstDash val="solid"/>
            <a:round/>
            <a:headEnd type="none" w="med" len="med"/>
            <a:tailEnd type="none" w="med" len="med"/>
          </a:ln>
          <a:effectLst/>
        </p:spPr>
        <p:txBody>
          <a:bodyPr lIns="0" tIns="0" rIns="0" bIns="0" anchor="ctr" anchorCtr="0"/>
          <a:lstStyle/>
          <a:p>
            <a:pPr algn="ctr" rtl="1">
              <a:lnSpc>
                <a:spcPct val="105000"/>
              </a:lnSpc>
              <a:spcBef>
                <a:spcPts val="0"/>
              </a:spcBef>
              <a:spcAft>
                <a:spcPts val="0"/>
              </a:spcAft>
              <a:defRPr/>
            </a:pPr>
            <a:r>
              <a:rPr lang="en-US" sz="600" b="1">
                <a:solidFill>
                  <a:srgbClr val="58585B"/>
                </a:solidFill>
                <a:latin typeface="Calibri" panose="020F0502020204030204" pitchFamily="34" charset="0"/>
                <a:ea typeface="Geneva"/>
                <a:cs typeface="Calibri" panose="020F0502020204030204" pitchFamily="34" charset="0"/>
              </a:rPr>
              <a:t>149</a:t>
            </a:r>
          </a:p>
          <a:p>
            <a:pPr algn="ctr" rtl="1">
              <a:lnSpc>
                <a:spcPct val="105000"/>
              </a:lnSpc>
              <a:spcBef>
                <a:spcPts val="0"/>
              </a:spcBef>
              <a:spcAft>
                <a:spcPts val="0"/>
              </a:spcAft>
              <a:defRPr/>
            </a:pPr>
            <a:r>
              <a:rPr lang="en-US" sz="600" b="1">
                <a:solidFill>
                  <a:srgbClr val="58585B"/>
                </a:solidFill>
                <a:latin typeface="Calibri" panose="020F0502020204030204" pitchFamily="34" charset="0"/>
                <a:ea typeface="Geneva"/>
                <a:cs typeface="Calibri" panose="020F0502020204030204" pitchFamily="34" charset="0"/>
              </a:rPr>
              <a:t>210</a:t>
            </a:r>
          </a:p>
          <a:p>
            <a:pPr algn="ctr" rtl="1">
              <a:lnSpc>
                <a:spcPct val="105000"/>
              </a:lnSpc>
              <a:spcBef>
                <a:spcPts val="0"/>
              </a:spcBef>
              <a:spcAft>
                <a:spcPts val="0"/>
              </a:spcAft>
              <a:defRPr/>
            </a:pPr>
            <a:r>
              <a:rPr lang="en-US" sz="600" b="1">
                <a:solidFill>
                  <a:srgbClr val="58585B"/>
                </a:solidFill>
                <a:latin typeface="Calibri" panose="020F0502020204030204" pitchFamily="34" charset="0"/>
                <a:ea typeface="Geneva"/>
                <a:cs typeface="Calibri" panose="020F0502020204030204" pitchFamily="34" charset="0"/>
              </a:rPr>
              <a:t>231</a:t>
            </a:r>
          </a:p>
          <a:p>
            <a:pPr algn="ctr" rtl="1">
              <a:lnSpc>
                <a:spcPct val="105000"/>
              </a:lnSpc>
              <a:spcBef>
                <a:spcPts val="0"/>
              </a:spcBef>
              <a:spcAft>
                <a:spcPts val="0"/>
              </a:spcAft>
              <a:defRPr/>
            </a:pPr>
            <a:r>
              <a:rPr lang="en-US" sz="600" b="1">
                <a:solidFill>
                  <a:srgbClr val="58585B"/>
                </a:solidFill>
                <a:latin typeface="Calibri" panose="020F0502020204030204" pitchFamily="34" charset="0"/>
                <a:ea typeface="Geneva"/>
                <a:cs typeface="Calibri" panose="020F0502020204030204" pitchFamily="34" charset="0"/>
              </a:rPr>
              <a:t>#95d2e7</a:t>
            </a:r>
            <a:endParaRPr lang="he-IL" sz="600" b="1">
              <a:solidFill>
                <a:srgbClr val="58585B"/>
              </a:solidFill>
              <a:latin typeface="Calibri" panose="020F0502020204030204" pitchFamily="34" charset="0"/>
              <a:ea typeface="Geneva"/>
              <a:cs typeface="Calibri" panose="020F0502020204030204" pitchFamily="34" charset="0"/>
            </a:endParaRPr>
          </a:p>
        </p:txBody>
      </p:sp>
      <p:sp>
        <p:nvSpPr>
          <p:cNvPr id="131" name="מלבן 43">
            <a:extLst>
              <a:ext uri="{FF2B5EF4-FFF2-40B4-BE49-F238E27FC236}">
                <a16:creationId xmlns:a16="http://schemas.microsoft.com/office/drawing/2014/main" id="{54328D15-5CC7-4D48-AB1B-88C41A44DCA1}"/>
              </a:ext>
            </a:extLst>
          </p:cNvPr>
          <p:cNvSpPr/>
          <p:nvPr userDrawn="1"/>
        </p:nvSpPr>
        <p:spPr bwMode="auto">
          <a:xfrm>
            <a:off x="12915480" y="205761"/>
            <a:ext cx="540000" cy="432000"/>
          </a:xfrm>
          <a:prstGeom prst="rect">
            <a:avLst/>
          </a:prstGeom>
          <a:solidFill>
            <a:srgbClr val="007FA2"/>
          </a:solidFill>
          <a:ln w="9525" cap="flat" cmpd="sng" algn="ctr">
            <a:noFill/>
            <a:prstDash val="solid"/>
            <a:round/>
            <a:headEnd type="none" w="med" len="med"/>
            <a:tailEnd type="none" w="med" len="med"/>
          </a:ln>
          <a:effectLst/>
        </p:spPr>
        <p:txBody>
          <a:bodyPr lIns="0" tIns="0" rIns="0" bIns="0" anchor="ctr" anchorCtr="0"/>
          <a:lstStyle/>
          <a:p>
            <a:pPr algn="ctr" rtl="1">
              <a:lnSpc>
                <a:spcPct val="105000"/>
              </a:lnSpc>
              <a:spcBef>
                <a:spcPts val="0"/>
              </a:spcBef>
              <a:spcAft>
                <a:spcPts val="0"/>
              </a:spcAft>
              <a:defRPr/>
            </a:pPr>
            <a:r>
              <a:rPr lang="en-US" sz="600" b="1">
                <a:solidFill>
                  <a:schemeClr val="bg1"/>
                </a:solidFill>
                <a:latin typeface="Calibri" panose="020F0502020204030204" pitchFamily="34" charset="0"/>
                <a:ea typeface="Geneva"/>
                <a:cs typeface="Calibri" panose="020F0502020204030204" pitchFamily="34" charset="0"/>
              </a:rPr>
              <a:t>0</a:t>
            </a:r>
          </a:p>
          <a:p>
            <a:pPr algn="ctr" rtl="1">
              <a:lnSpc>
                <a:spcPct val="105000"/>
              </a:lnSpc>
              <a:spcBef>
                <a:spcPts val="0"/>
              </a:spcBef>
              <a:spcAft>
                <a:spcPts val="0"/>
              </a:spcAft>
              <a:defRPr/>
            </a:pPr>
            <a:r>
              <a:rPr lang="en-US" sz="600" b="1">
                <a:solidFill>
                  <a:schemeClr val="bg1"/>
                </a:solidFill>
                <a:latin typeface="Calibri" panose="020F0502020204030204" pitchFamily="34" charset="0"/>
                <a:ea typeface="Geneva"/>
                <a:cs typeface="Calibri" panose="020F0502020204030204" pitchFamily="34" charset="0"/>
              </a:rPr>
              <a:t>127</a:t>
            </a:r>
          </a:p>
          <a:p>
            <a:pPr algn="ctr" rtl="1">
              <a:lnSpc>
                <a:spcPct val="105000"/>
              </a:lnSpc>
              <a:spcBef>
                <a:spcPts val="0"/>
              </a:spcBef>
              <a:spcAft>
                <a:spcPts val="0"/>
              </a:spcAft>
              <a:defRPr/>
            </a:pPr>
            <a:r>
              <a:rPr lang="en-US" sz="600" b="1">
                <a:solidFill>
                  <a:schemeClr val="bg1"/>
                </a:solidFill>
                <a:latin typeface="Calibri" panose="020F0502020204030204" pitchFamily="34" charset="0"/>
                <a:ea typeface="Geneva"/>
                <a:cs typeface="Calibri" panose="020F0502020204030204" pitchFamily="34" charset="0"/>
              </a:rPr>
              <a:t>162</a:t>
            </a:r>
          </a:p>
          <a:p>
            <a:pPr algn="ctr" rtl="1">
              <a:lnSpc>
                <a:spcPct val="105000"/>
              </a:lnSpc>
              <a:spcBef>
                <a:spcPts val="0"/>
              </a:spcBef>
              <a:spcAft>
                <a:spcPts val="0"/>
              </a:spcAft>
              <a:defRPr/>
            </a:pPr>
            <a:r>
              <a:rPr lang="en-US" sz="600" b="1">
                <a:solidFill>
                  <a:schemeClr val="bg1"/>
                </a:solidFill>
                <a:latin typeface="Calibri" panose="020F0502020204030204" pitchFamily="34" charset="0"/>
                <a:ea typeface="Geneva"/>
                <a:cs typeface="Calibri" panose="020F0502020204030204" pitchFamily="34" charset="0"/>
              </a:rPr>
              <a:t>#007FA2162</a:t>
            </a:r>
            <a:endParaRPr lang="he-IL" sz="600" b="1">
              <a:solidFill>
                <a:schemeClr val="bg1"/>
              </a:solidFill>
              <a:latin typeface="Calibri" panose="020F0502020204030204" pitchFamily="34" charset="0"/>
              <a:ea typeface="Geneva"/>
              <a:cs typeface="Calibri" panose="020F0502020204030204" pitchFamily="34" charset="0"/>
            </a:endParaRPr>
          </a:p>
        </p:txBody>
      </p:sp>
      <p:sp>
        <p:nvSpPr>
          <p:cNvPr id="132" name="מלבן 57">
            <a:extLst>
              <a:ext uri="{FF2B5EF4-FFF2-40B4-BE49-F238E27FC236}">
                <a16:creationId xmlns:a16="http://schemas.microsoft.com/office/drawing/2014/main" id="{6017E30C-E738-4911-8C14-A40BF9075458}"/>
              </a:ext>
            </a:extLst>
          </p:cNvPr>
          <p:cNvSpPr/>
          <p:nvPr userDrawn="1"/>
        </p:nvSpPr>
        <p:spPr bwMode="auto">
          <a:xfrm>
            <a:off x="12915480" y="5313557"/>
            <a:ext cx="540000" cy="432000"/>
          </a:xfrm>
          <a:prstGeom prst="rect">
            <a:avLst/>
          </a:prstGeom>
          <a:solidFill>
            <a:srgbClr val="E4E6F0"/>
          </a:solidFill>
          <a:ln w="9525" cap="flat" cmpd="sng" algn="ctr">
            <a:noFill/>
            <a:prstDash val="solid"/>
            <a:round/>
            <a:headEnd type="none" w="med" len="med"/>
            <a:tailEnd type="none" w="med" len="med"/>
          </a:ln>
          <a:effectLst/>
        </p:spPr>
        <p:txBody>
          <a:bodyPr lIns="0" tIns="0" rIns="0" bIns="0" anchor="ctr" anchorCtr="0"/>
          <a:lstStyle/>
          <a:p>
            <a:pPr algn="ctr" rtl="1">
              <a:lnSpc>
                <a:spcPct val="105000"/>
              </a:lnSpc>
              <a:spcBef>
                <a:spcPts val="0"/>
              </a:spcBef>
              <a:spcAft>
                <a:spcPts val="0"/>
              </a:spcAft>
              <a:defRPr/>
            </a:pPr>
            <a:r>
              <a:rPr lang="he-IL" sz="600" b="1">
                <a:solidFill>
                  <a:srgbClr val="58585B"/>
                </a:solidFill>
                <a:latin typeface="Calibri" panose="020F0502020204030204" pitchFamily="34" charset="0"/>
                <a:ea typeface="Geneva"/>
                <a:cs typeface="Calibri" panose="020F0502020204030204" pitchFamily="34" charset="0"/>
              </a:rPr>
              <a:t>228</a:t>
            </a:r>
          </a:p>
          <a:p>
            <a:pPr algn="ctr" rtl="1">
              <a:lnSpc>
                <a:spcPct val="105000"/>
              </a:lnSpc>
              <a:spcBef>
                <a:spcPts val="0"/>
              </a:spcBef>
              <a:spcAft>
                <a:spcPts val="0"/>
              </a:spcAft>
              <a:defRPr/>
            </a:pPr>
            <a:r>
              <a:rPr lang="he-IL" sz="600" b="1">
                <a:solidFill>
                  <a:srgbClr val="58585B"/>
                </a:solidFill>
                <a:latin typeface="Calibri" panose="020F0502020204030204" pitchFamily="34" charset="0"/>
                <a:ea typeface="Geneva"/>
                <a:cs typeface="Calibri" panose="020F0502020204030204" pitchFamily="34" charset="0"/>
              </a:rPr>
              <a:t>230</a:t>
            </a:r>
          </a:p>
          <a:p>
            <a:pPr algn="ctr" rtl="1">
              <a:lnSpc>
                <a:spcPct val="105000"/>
              </a:lnSpc>
              <a:spcBef>
                <a:spcPts val="0"/>
              </a:spcBef>
              <a:spcAft>
                <a:spcPts val="0"/>
              </a:spcAft>
              <a:defRPr/>
            </a:pPr>
            <a:r>
              <a:rPr lang="he-IL" sz="600" b="1">
                <a:solidFill>
                  <a:srgbClr val="58585B"/>
                </a:solidFill>
                <a:latin typeface="Calibri" panose="020F0502020204030204" pitchFamily="34" charset="0"/>
                <a:ea typeface="Geneva"/>
                <a:cs typeface="Calibri" panose="020F0502020204030204" pitchFamily="34" charset="0"/>
              </a:rPr>
              <a:t>240</a:t>
            </a:r>
            <a:endParaRPr lang="en-US" sz="600" b="1">
              <a:solidFill>
                <a:srgbClr val="58585B"/>
              </a:solidFill>
              <a:latin typeface="Calibri" panose="020F0502020204030204" pitchFamily="34" charset="0"/>
              <a:ea typeface="Geneva"/>
              <a:cs typeface="Calibri" panose="020F0502020204030204" pitchFamily="34" charset="0"/>
            </a:endParaRPr>
          </a:p>
          <a:p>
            <a:pPr algn="ctr" rtl="1">
              <a:lnSpc>
                <a:spcPct val="105000"/>
              </a:lnSpc>
              <a:spcBef>
                <a:spcPts val="0"/>
              </a:spcBef>
              <a:spcAft>
                <a:spcPts val="0"/>
              </a:spcAft>
              <a:defRPr/>
            </a:pPr>
            <a:r>
              <a:rPr lang="en-US" sz="600" b="1">
                <a:solidFill>
                  <a:srgbClr val="58585B"/>
                </a:solidFill>
                <a:latin typeface="Calibri" panose="020F0502020204030204" pitchFamily="34" charset="0"/>
                <a:ea typeface="Geneva"/>
                <a:cs typeface="Calibri" panose="020F0502020204030204" pitchFamily="34" charset="0"/>
              </a:rPr>
              <a:t>#E4E6F0</a:t>
            </a:r>
          </a:p>
        </p:txBody>
      </p:sp>
      <p:sp>
        <p:nvSpPr>
          <p:cNvPr id="133" name="מלבן 39">
            <a:extLst>
              <a:ext uri="{FF2B5EF4-FFF2-40B4-BE49-F238E27FC236}">
                <a16:creationId xmlns:a16="http://schemas.microsoft.com/office/drawing/2014/main" id="{4BC9D863-9A30-4E95-A8DC-F9CAD9765BC3}"/>
              </a:ext>
            </a:extLst>
          </p:cNvPr>
          <p:cNvSpPr/>
          <p:nvPr userDrawn="1"/>
        </p:nvSpPr>
        <p:spPr bwMode="auto">
          <a:xfrm>
            <a:off x="12915480" y="3492815"/>
            <a:ext cx="540000" cy="432000"/>
          </a:xfrm>
          <a:prstGeom prst="rect">
            <a:avLst/>
          </a:prstGeom>
          <a:solidFill>
            <a:srgbClr val="2B3D8B"/>
          </a:solidFill>
          <a:ln w="9525" cap="flat" cmpd="sng" algn="ctr">
            <a:noFill/>
            <a:prstDash val="solid"/>
            <a:round/>
            <a:headEnd type="none" w="med" len="med"/>
            <a:tailEnd type="none" w="med" len="med"/>
          </a:ln>
          <a:effectLst/>
        </p:spPr>
        <p:txBody>
          <a:bodyPr lIns="0" tIns="0" rIns="0" bIns="0" anchor="ctr" anchorCtr="0"/>
          <a:lstStyle/>
          <a:p>
            <a:pPr algn="ctr" rtl="1">
              <a:lnSpc>
                <a:spcPct val="105000"/>
              </a:lnSpc>
              <a:spcBef>
                <a:spcPts val="0"/>
              </a:spcBef>
              <a:spcAft>
                <a:spcPts val="0"/>
              </a:spcAft>
              <a:defRPr/>
            </a:pPr>
            <a:r>
              <a:rPr lang="en-US" sz="600" b="1">
                <a:solidFill>
                  <a:schemeClr val="bg1"/>
                </a:solidFill>
                <a:latin typeface="Calibri" panose="020F0502020204030204" pitchFamily="34" charset="0"/>
                <a:ea typeface="Geneva"/>
                <a:cs typeface="Calibri" panose="020F0502020204030204" pitchFamily="34" charset="0"/>
              </a:rPr>
              <a:t>43</a:t>
            </a:r>
          </a:p>
          <a:p>
            <a:pPr algn="ctr" rtl="1">
              <a:lnSpc>
                <a:spcPct val="105000"/>
              </a:lnSpc>
              <a:spcBef>
                <a:spcPts val="0"/>
              </a:spcBef>
              <a:spcAft>
                <a:spcPts val="0"/>
              </a:spcAft>
              <a:defRPr/>
            </a:pPr>
            <a:r>
              <a:rPr lang="en-US" sz="600" b="1">
                <a:solidFill>
                  <a:schemeClr val="bg1"/>
                </a:solidFill>
                <a:latin typeface="Calibri" panose="020F0502020204030204" pitchFamily="34" charset="0"/>
                <a:ea typeface="Geneva"/>
                <a:cs typeface="Calibri" panose="020F0502020204030204" pitchFamily="34" charset="0"/>
              </a:rPr>
              <a:t>61</a:t>
            </a:r>
          </a:p>
          <a:p>
            <a:pPr algn="ctr" rtl="1">
              <a:lnSpc>
                <a:spcPct val="105000"/>
              </a:lnSpc>
              <a:spcBef>
                <a:spcPts val="0"/>
              </a:spcBef>
              <a:spcAft>
                <a:spcPts val="0"/>
              </a:spcAft>
              <a:defRPr/>
            </a:pPr>
            <a:r>
              <a:rPr lang="en-US" sz="600" b="1">
                <a:solidFill>
                  <a:schemeClr val="bg1"/>
                </a:solidFill>
                <a:latin typeface="Calibri" panose="020F0502020204030204" pitchFamily="34" charset="0"/>
                <a:ea typeface="Geneva"/>
                <a:cs typeface="Calibri" panose="020F0502020204030204" pitchFamily="34" charset="0"/>
              </a:rPr>
              <a:t>139</a:t>
            </a:r>
          </a:p>
          <a:p>
            <a:pPr algn="ctr" rtl="1">
              <a:lnSpc>
                <a:spcPct val="105000"/>
              </a:lnSpc>
              <a:spcBef>
                <a:spcPts val="0"/>
              </a:spcBef>
              <a:spcAft>
                <a:spcPts val="0"/>
              </a:spcAft>
              <a:defRPr/>
            </a:pPr>
            <a:r>
              <a:rPr lang="en-US" sz="600" b="1">
                <a:solidFill>
                  <a:schemeClr val="bg1"/>
                </a:solidFill>
                <a:latin typeface="Calibri" panose="020F0502020204030204" pitchFamily="34" charset="0"/>
                <a:ea typeface="Geneva"/>
                <a:cs typeface="Calibri" panose="020F0502020204030204" pitchFamily="34" charset="0"/>
              </a:rPr>
              <a:t>#2b3d8b</a:t>
            </a:r>
          </a:p>
        </p:txBody>
      </p:sp>
      <p:sp>
        <p:nvSpPr>
          <p:cNvPr id="134" name="מלבן 50">
            <a:extLst>
              <a:ext uri="{FF2B5EF4-FFF2-40B4-BE49-F238E27FC236}">
                <a16:creationId xmlns:a16="http://schemas.microsoft.com/office/drawing/2014/main" id="{D6BD8C1C-5E5A-4E06-B46D-AC36665005C0}"/>
              </a:ext>
            </a:extLst>
          </p:cNvPr>
          <p:cNvSpPr/>
          <p:nvPr userDrawn="1"/>
        </p:nvSpPr>
        <p:spPr bwMode="auto">
          <a:xfrm>
            <a:off x="12915480" y="3948001"/>
            <a:ext cx="540000" cy="432000"/>
          </a:xfrm>
          <a:prstGeom prst="rect">
            <a:avLst/>
          </a:prstGeom>
          <a:solidFill>
            <a:srgbClr val="5564A2"/>
          </a:solidFill>
          <a:ln w="9525" cap="flat" cmpd="sng" algn="ctr">
            <a:noFill/>
            <a:prstDash val="solid"/>
            <a:round/>
            <a:headEnd type="none" w="med" len="med"/>
            <a:tailEnd type="none" w="med" len="med"/>
          </a:ln>
          <a:effectLst/>
        </p:spPr>
        <p:txBody>
          <a:bodyPr lIns="0" tIns="0" rIns="0" bIns="0" anchor="ctr" anchorCtr="0"/>
          <a:lstStyle/>
          <a:p>
            <a:pPr algn="ctr" rtl="1">
              <a:lnSpc>
                <a:spcPct val="105000"/>
              </a:lnSpc>
              <a:spcBef>
                <a:spcPts val="0"/>
              </a:spcBef>
              <a:spcAft>
                <a:spcPts val="0"/>
              </a:spcAft>
              <a:defRPr/>
            </a:pPr>
            <a:r>
              <a:rPr lang="en-US" sz="600" b="1">
                <a:solidFill>
                  <a:schemeClr val="bg1"/>
                </a:solidFill>
                <a:latin typeface="Calibri" panose="020F0502020204030204" pitchFamily="34" charset="0"/>
                <a:ea typeface="Geneva"/>
                <a:cs typeface="Calibri" panose="020F0502020204030204" pitchFamily="34" charset="0"/>
              </a:rPr>
              <a:t>85</a:t>
            </a:r>
          </a:p>
          <a:p>
            <a:pPr algn="ctr" rtl="1">
              <a:lnSpc>
                <a:spcPct val="105000"/>
              </a:lnSpc>
              <a:spcBef>
                <a:spcPts val="0"/>
              </a:spcBef>
              <a:spcAft>
                <a:spcPts val="0"/>
              </a:spcAft>
              <a:defRPr/>
            </a:pPr>
            <a:r>
              <a:rPr lang="en-US" sz="600" b="1">
                <a:solidFill>
                  <a:schemeClr val="bg1"/>
                </a:solidFill>
                <a:latin typeface="Calibri" panose="020F0502020204030204" pitchFamily="34" charset="0"/>
                <a:ea typeface="Geneva"/>
                <a:cs typeface="Calibri" panose="020F0502020204030204" pitchFamily="34" charset="0"/>
              </a:rPr>
              <a:t>100</a:t>
            </a:r>
          </a:p>
          <a:p>
            <a:pPr algn="ctr" rtl="1">
              <a:lnSpc>
                <a:spcPct val="105000"/>
              </a:lnSpc>
              <a:spcBef>
                <a:spcPts val="0"/>
              </a:spcBef>
              <a:spcAft>
                <a:spcPts val="0"/>
              </a:spcAft>
              <a:defRPr/>
            </a:pPr>
            <a:r>
              <a:rPr lang="en-US" sz="600" b="1">
                <a:solidFill>
                  <a:schemeClr val="bg1"/>
                </a:solidFill>
                <a:latin typeface="Calibri" panose="020F0502020204030204" pitchFamily="34" charset="0"/>
                <a:ea typeface="Geneva"/>
                <a:cs typeface="Calibri" panose="020F0502020204030204" pitchFamily="34" charset="0"/>
              </a:rPr>
              <a:t>162</a:t>
            </a:r>
          </a:p>
          <a:p>
            <a:pPr algn="ctr" rtl="1">
              <a:lnSpc>
                <a:spcPct val="105000"/>
              </a:lnSpc>
              <a:spcBef>
                <a:spcPts val="0"/>
              </a:spcBef>
              <a:spcAft>
                <a:spcPts val="0"/>
              </a:spcAft>
              <a:defRPr/>
            </a:pPr>
            <a:r>
              <a:rPr lang="en-US" sz="600" b="1">
                <a:solidFill>
                  <a:schemeClr val="bg1"/>
                </a:solidFill>
                <a:latin typeface="Calibri" panose="020F0502020204030204" pitchFamily="34" charset="0"/>
                <a:ea typeface="Geneva"/>
                <a:cs typeface="Calibri" panose="020F0502020204030204" pitchFamily="34" charset="0"/>
              </a:rPr>
              <a:t>#5564A2</a:t>
            </a:r>
          </a:p>
        </p:txBody>
      </p:sp>
      <p:sp>
        <p:nvSpPr>
          <p:cNvPr id="135" name="מלבן 55">
            <a:extLst>
              <a:ext uri="{FF2B5EF4-FFF2-40B4-BE49-F238E27FC236}">
                <a16:creationId xmlns:a16="http://schemas.microsoft.com/office/drawing/2014/main" id="{31F5CB30-8BDC-4784-83B7-A104B2A8BD91}"/>
              </a:ext>
            </a:extLst>
          </p:cNvPr>
          <p:cNvSpPr/>
          <p:nvPr userDrawn="1"/>
        </p:nvSpPr>
        <p:spPr bwMode="auto">
          <a:xfrm>
            <a:off x="12915480" y="4403187"/>
            <a:ext cx="540000" cy="432000"/>
          </a:xfrm>
          <a:prstGeom prst="rect">
            <a:avLst/>
          </a:prstGeom>
          <a:solidFill>
            <a:srgbClr val="909AC2"/>
          </a:solidFill>
          <a:ln w="9525" cap="flat" cmpd="sng" algn="ctr">
            <a:noFill/>
            <a:prstDash val="solid"/>
            <a:round/>
            <a:headEnd type="none" w="med" len="med"/>
            <a:tailEnd type="none" w="med" len="med"/>
          </a:ln>
          <a:effectLst/>
        </p:spPr>
        <p:txBody>
          <a:bodyPr lIns="0" tIns="0" rIns="0" bIns="0" anchor="ctr" anchorCtr="0"/>
          <a:lstStyle/>
          <a:p>
            <a:pPr algn="ctr" rtl="1">
              <a:lnSpc>
                <a:spcPct val="105000"/>
              </a:lnSpc>
              <a:spcBef>
                <a:spcPts val="0"/>
              </a:spcBef>
              <a:spcAft>
                <a:spcPts val="0"/>
              </a:spcAft>
              <a:defRPr/>
            </a:pPr>
            <a:r>
              <a:rPr lang="en-US" sz="600" b="1">
                <a:solidFill>
                  <a:schemeClr val="bg1"/>
                </a:solidFill>
                <a:latin typeface="Calibri" panose="020F0502020204030204" pitchFamily="34" charset="0"/>
                <a:ea typeface="Geneva"/>
                <a:cs typeface="Calibri" panose="020F0502020204030204" pitchFamily="34" charset="0"/>
              </a:rPr>
              <a:t>144</a:t>
            </a:r>
          </a:p>
          <a:p>
            <a:pPr algn="ctr" rtl="1">
              <a:lnSpc>
                <a:spcPct val="105000"/>
              </a:lnSpc>
              <a:spcBef>
                <a:spcPts val="0"/>
              </a:spcBef>
              <a:spcAft>
                <a:spcPts val="0"/>
              </a:spcAft>
              <a:defRPr/>
            </a:pPr>
            <a:r>
              <a:rPr lang="en-US" sz="600" b="1">
                <a:solidFill>
                  <a:schemeClr val="bg1"/>
                </a:solidFill>
                <a:latin typeface="Calibri" panose="020F0502020204030204" pitchFamily="34" charset="0"/>
                <a:ea typeface="Geneva"/>
                <a:cs typeface="Calibri" panose="020F0502020204030204" pitchFamily="34" charset="0"/>
              </a:rPr>
              <a:t>154</a:t>
            </a:r>
          </a:p>
          <a:p>
            <a:pPr algn="ctr" rtl="1">
              <a:lnSpc>
                <a:spcPct val="105000"/>
              </a:lnSpc>
              <a:spcBef>
                <a:spcPts val="0"/>
              </a:spcBef>
              <a:spcAft>
                <a:spcPts val="0"/>
              </a:spcAft>
              <a:defRPr/>
            </a:pPr>
            <a:r>
              <a:rPr lang="en-US" sz="600" b="1">
                <a:solidFill>
                  <a:schemeClr val="bg1"/>
                </a:solidFill>
                <a:latin typeface="Calibri" panose="020F0502020204030204" pitchFamily="34" charset="0"/>
                <a:ea typeface="Geneva"/>
                <a:cs typeface="Calibri" panose="020F0502020204030204" pitchFamily="34" charset="0"/>
              </a:rPr>
              <a:t>194</a:t>
            </a:r>
          </a:p>
          <a:p>
            <a:pPr algn="ctr" rtl="1">
              <a:lnSpc>
                <a:spcPct val="105000"/>
              </a:lnSpc>
              <a:spcBef>
                <a:spcPts val="0"/>
              </a:spcBef>
              <a:spcAft>
                <a:spcPts val="0"/>
              </a:spcAft>
              <a:defRPr/>
            </a:pPr>
            <a:r>
              <a:rPr lang="en-US" sz="600" b="1">
                <a:solidFill>
                  <a:schemeClr val="bg1"/>
                </a:solidFill>
                <a:latin typeface="Calibri" panose="020F0502020204030204" pitchFamily="34" charset="0"/>
                <a:ea typeface="Geneva"/>
                <a:cs typeface="Calibri" panose="020F0502020204030204" pitchFamily="34" charset="0"/>
              </a:rPr>
              <a:t>#909AC2</a:t>
            </a:r>
          </a:p>
        </p:txBody>
      </p:sp>
      <p:sp>
        <p:nvSpPr>
          <p:cNvPr id="136" name="מלבן 57">
            <a:extLst>
              <a:ext uri="{FF2B5EF4-FFF2-40B4-BE49-F238E27FC236}">
                <a16:creationId xmlns:a16="http://schemas.microsoft.com/office/drawing/2014/main" id="{14DB8A05-1600-4E80-9533-F0098800C083}"/>
              </a:ext>
            </a:extLst>
          </p:cNvPr>
          <p:cNvSpPr/>
          <p:nvPr userDrawn="1"/>
        </p:nvSpPr>
        <p:spPr bwMode="auto">
          <a:xfrm>
            <a:off x="12915480" y="4858373"/>
            <a:ext cx="540000" cy="432000"/>
          </a:xfrm>
          <a:prstGeom prst="rect">
            <a:avLst/>
          </a:prstGeom>
          <a:solidFill>
            <a:srgbClr val="BFC5DC"/>
          </a:solidFill>
          <a:ln w="9525" cap="flat" cmpd="sng" algn="ctr">
            <a:noFill/>
            <a:prstDash val="solid"/>
            <a:round/>
            <a:headEnd type="none" w="med" len="med"/>
            <a:tailEnd type="none" w="med" len="med"/>
          </a:ln>
          <a:effectLst/>
        </p:spPr>
        <p:txBody>
          <a:bodyPr lIns="0" tIns="0" rIns="0" bIns="0" anchor="ctr" anchorCtr="0"/>
          <a:lstStyle/>
          <a:p>
            <a:pPr algn="ctr" rtl="1">
              <a:lnSpc>
                <a:spcPct val="105000"/>
              </a:lnSpc>
              <a:spcBef>
                <a:spcPts val="0"/>
              </a:spcBef>
              <a:spcAft>
                <a:spcPts val="0"/>
              </a:spcAft>
              <a:defRPr/>
            </a:pPr>
            <a:r>
              <a:rPr lang="en-US" sz="600" b="1">
                <a:solidFill>
                  <a:srgbClr val="58585B"/>
                </a:solidFill>
                <a:latin typeface="Calibri" panose="020F0502020204030204" pitchFamily="34" charset="0"/>
                <a:ea typeface="Geneva"/>
                <a:cs typeface="Calibri" panose="020F0502020204030204" pitchFamily="34" charset="0"/>
              </a:rPr>
              <a:t>191</a:t>
            </a:r>
          </a:p>
          <a:p>
            <a:pPr algn="ctr" rtl="1">
              <a:lnSpc>
                <a:spcPct val="105000"/>
              </a:lnSpc>
              <a:spcBef>
                <a:spcPts val="0"/>
              </a:spcBef>
              <a:spcAft>
                <a:spcPts val="0"/>
              </a:spcAft>
              <a:defRPr/>
            </a:pPr>
            <a:r>
              <a:rPr lang="en-US" sz="600" b="1">
                <a:solidFill>
                  <a:srgbClr val="58585B"/>
                </a:solidFill>
                <a:latin typeface="Calibri" panose="020F0502020204030204" pitchFamily="34" charset="0"/>
                <a:ea typeface="Geneva"/>
                <a:cs typeface="Calibri" panose="020F0502020204030204" pitchFamily="34" charset="0"/>
              </a:rPr>
              <a:t>197</a:t>
            </a:r>
          </a:p>
          <a:p>
            <a:pPr algn="ctr" rtl="1">
              <a:lnSpc>
                <a:spcPct val="105000"/>
              </a:lnSpc>
              <a:spcBef>
                <a:spcPts val="0"/>
              </a:spcBef>
              <a:spcAft>
                <a:spcPts val="0"/>
              </a:spcAft>
              <a:defRPr/>
            </a:pPr>
            <a:r>
              <a:rPr lang="en-US" sz="600" b="1">
                <a:solidFill>
                  <a:srgbClr val="58585B"/>
                </a:solidFill>
                <a:latin typeface="Calibri" panose="020F0502020204030204" pitchFamily="34" charset="0"/>
                <a:ea typeface="Geneva"/>
                <a:cs typeface="Calibri" panose="020F0502020204030204" pitchFamily="34" charset="0"/>
              </a:rPr>
              <a:t>220</a:t>
            </a:r>
          </a:p>
          <a:p>
            <a:pPr algn="ctr" rtl="1">
              <a:lnSpc>
                <a:spcPct val="105000"/>
              </a:lnSpc>
              <a:spcBef>
                <a:spcPts val="0"/>
              </a:spcBef>
              <a:spcAft>
                <a:spcPts val="0"/>
              </a:spcAft>
              <a:defRPr/>
            </a:pPr>
            <a:r>
              <a:rPr lang="en-US" sz="600" b="1">
                <a:solidFill>
                  <a:srgbClr val="58585B"/>
                </a:solidFill>
                <a:latin typeface="Calibri" panose="020F0502020204030204" pitchFamily="34" charset="0"/>
                <a:ea typeface="Geneva"/>
                <a:cs typeface="Calibri" panose="020F0502020204030204" pitchFamily="34" charset="0"/>
              </a:rPr>
              <a:t>#BFC5DC</a:t>
            </a:r>
          </a:p>
        </p:txBody>
      </p:sp>
      <p:sp>
        <p:nvSpPr>
          <p:cNvPr id="137" name="מלבן 39">
            <a:extLst>
              <a:ext uri="{FF2B5EF4-FFF2-40B4-BE49-F238E27FC236}">
                <a16:creationId xmlns:a16="http://schemas.microsoft.com/office/drawing/2014/main" id="{5E911582-A456-40D2-98E8-A3572B381C55}"/>
              </a:ext>
            </a:extLst>
          </p:cNvPr>
          <p:cNvSpPr/>
          <p:nvPr userDrawn="1"/>
        </p:nvSpPr>
        <p:spPr bwMode="auto">
          <a:xfrm>
            <a:off x="12915480" y="3037629"/>
            <a:ext cx="540000" cy="432000"/>
          </a:xfrm>
          <a:prstGeom prst="rect">
            <a:avLst/>
          </a:prstGeom>
          <a:solidFill>
            <a:srgbClr val="1E2B61"/>
          </a:solidFill>
          <a:ln w="9525" cap="flat" cmpd="sng" algn="ctr">
            <a:noFill/>
            <a:prstDash val="solid"/>
            <a:round/>
            <a:headEnd type="none" w="med" len="med"/>
            <a:tailEnd type="none" w="med" len="med"/>
          </a:ln>
          <a:effectLst/>
        </p:spPr>
        <p:txBody>
          <a:bodyPr lIns="0" tIns="0" rIns="0" bIns="0" anchor="ctr" anchorCtr="0"/>
          <a:lstStyle/>
          <a:p>
            <a:pPr algn="ctr" rtl="1">
              <a:lnSpc>
                <a:spcPct val="105000"/>
              </a:lnSpc>
              <a:spcBef>
                <a:spcPts val="0"/>
              </a:spcBef>
              <a:spcAft>
                <a:spcPts val="0"/>
              </a:spcAft>
              <a:defRPr/>
            </a:pPr>
            <a:r>
              <a:rPr lang="en-US" sz="600" b="1">
                <a:solidFill>
                  <a:schemeClr val="bg1"/>
                </a:solidFill>
                <a:latin typeface="Calibri" panose="020F0502020204030204" pitchFamily="34" charset="0"/>
                <a:ea typeface="Geneva"/>
                <a:cs typeface="Calibri" panose="020F0502020204030204" pitchFamily="34" charset="0"/>
              </a:rPr>
              <a:t>30</a:t>
            </a:r>
          </a:p>
          <a:p>
            <a:pPr algn="ctr" rtl="1">
              <a:lnSpc>
                <a:spcPct val="105000"/>
              </a:lnSpc>
              <a:spcBef>
                <a:spcPts val="0"/>
              </a:spcBef>
              <a:spcAft>
                <a:spcPts val="0"/>
              </a:spcAft>
              <a:defRPr/>
            </a:pPr>
            <a:r>
              <a:rPr lang="en-US" sz="600" b="1">
                <a:solidFill>
                  <a:schemeClr val="bg1"/>
                </a:solidFill>
                <a:latin typeface="Calibri" panose="020F0502020204030204" pitchFamily="34" charset="0"/>
                <a:ea typeface="Geneva"/>
                <a:cs typeface="Calibri" panose="020F0502020204030204" pitchFamily="34" charset="0"/>
              </a:rPr>
              <a:t>43</a:t>
            </a:r>
          </a:p>
          <a:p>
            <a:pPr algn="ctr" rtl="1">
              <a:lnSpc>
                <a:spcPct val="105000"/>
              </a:lnSpc>
              <a:spcBef>
                <a:spcPts val="0"/>
              </a:spcBef>
              <a:spcAft>
                <a:spcPts val="0"/>
              </a:spcAft>
              <a:defRPr/>
            </a:pPr>
            <a:r>
              <a:rPr lang="en-US" sz="600" b="1">
                <a:solidFill>
                  <a:schemeClr val="bg1"/>
                </a:solidFill>
                <a:latin typeface="Calibri" panose="020F0502020204030204" pitchFamily="34" charset="0"/>
                <a:ea typeface="Geneva"/>
                <a:cs typeface="Calibri" panose="020F0502020204030204" pitchFamily="34" charset="0"/>
              </a:rPr>
              <a:t>97</a:t>
            </a:r>
          </a:p>
          <a:p>
            <a:pPr algn="ctr" rtl="1">
              <a:lnSpc>
                <a:spcPct val="105000"/>
              </a:lnSpc>
              <a:spcBef>
                <a:spcPts val="0"/>
              </a:spcBef>
              <a:spcAft>
                <a:spcPts val="0"/>
              </a:spcAft>
              <a:defRPr/>
            </a:pPr>
            <a:r>
              <a:rPr lang="en-US" sz="600" b="1">
                <a:solidFill>
                  <a:schemeClr val="bg1"/>
                </a:solidFill>
                <a:latin typeface="Calibri" panose="020F0502020204030204" pitchFamily="34" charset="0"/>
                <a:ea typeface="Geneva"/>
                <a:cs typeface="Calibri" panose="020F0502020204030204" pitchFamily="34" charset="0"/>
              </a:rPr>
              <a:t>#1E2B61</a:t>
            </a:r>
          </a:p>
        </p:txBody>
      </p:sp>
      <p:sp>
        <p:nvSpPr>
          <p:cNvPr id="138" name="מלבן 77">
            <a:extLst>
              <a:ext uri="{FF2B5EF4-FFF2-40B4-BE49-F238E27FC236}">
                <a16:creationId xmlns:a16="http://schemas.microsoft.com/office/drawing/2014/main" id="{F8B6A072-BE2B-459D-A968-4DDB8CEA2AB7}"/>
              </a:ext>
            </a:extLst>
          </p:cNvPr>
          <p:cNvSpPr/>
          <p:nvPr userDrawn="1"/>
        </p:nvSpPr>
        <p:spPr bwMode="auto">
          <a:xfrm>
            <a:off x="13522069" y="660947"/>
            <a:ext cx="540000" cy="432000"/>
          </a:xfrm>
          <a:prstGeom prst="rect">
            <a:avLst/>
          </a:prstGeom>
          <a:solidFill>
            <a:srgbClr val="7030A0"/>
          </a:solidFill>
          <a:ln w="9525" cap="flat" cmpd="sng" algn="ctr">
            <a:noFill/>
            <a:prstDash val="solid"/>
            <a:round/>
            <a:headEnd type="none" w="med" len="med"/>
            <a:tailEnd type="none" w="med" len="med"/>
          </a:ln>
          <a:effectLst/>
        </p:spPr>
        <p:txBody>
          <a:bodyPr lIns="0" tIns="0" rIns="0" bIns="0" anchor="ctr" anchorCtr="0"/>
          <a:lstStyle/>
          <a:p>
            <a:pPr algn="ctr">
              <a:lnSpc>
                <a:spcPct val="105000"/>
              </a:lnSpc>
              <a:spcBef>
                <a:spcPts val="0"/>
              </a:spcBef>
              <a:spcAft>
                <a:spcPts val="0"/>
              </a:spcAft>
              <a:defRPr/>
            </a:pPr>
            <a:r>
              <a:rPr lang="he-IL" sz="600" b="1">
                <a:solidFill>
                  <a:schemeClr val="bg1"/>
                </a:solidFill>
                <a:latin typeface="Calibri" panose="020F0502020204030204" pitchFamily="34" charset="0"/>
                <a:ea typeface="Geneva"/>
                <a:cs typeface="Calibri" panose="020F0502020204030204" pitchFamily="34" charset="0"/>
              </a:rPr>
              <a:t>112</a:t>
            </a:r>
          </a:p>
          <a:p>
            <a:pPr algn="ctr">
              <a:lnSpc>
                <a:spcPct val="105000"/>
              </a:lnSpc>
              <a:spcBef>
                <a:spcPts val="0"/>
              </a:spcBef>
              <a:spcAft>
                <a:spcPts val="0"/>
              </a:spcAft>
              <a:defRPr/>
            </a:pPr>
            <a:r>
              <a:rPr lang="he-IL" sz="600" b="1">
                <a:solidFill>
                  <a:schemeClr val="bg1"/>
                </a:solidFill>
                <a:latin typeface="Calibri" panose="020F0502020204030204" pitchFamily="34" charset="0"/>
                <a:ea typeface="Geneva"/>
                <a:cs typeface="Calibri" panose="020F0502020204030204" pitchFamily="34" charset="0"/>
              </a:rPr>
              <a:t>48</a:t>
            </a:r>
          </a:p>
          <a:p>
            <a:pPr algn="ctr">
              <a:lnSpc>
                <a:spcPct val="105000"/>
              </a:lnSpc>
              <a:spcBef>
                <a:spcPts val="0"/>
              </a:spcBef>
              <a:spcAft>
                <a:spcPts val="0"/>
              </a:spcAft>
              <a:defRPr/>
            </a:pPr>
            <a:r>
              <a:rPr lang="he-IL" sz="600" b="1">
                <a:solidFill>
                  <a:schemeClr val="bg1"/>
                </a:solidFill>
                <a:latin typeface="Calibri" panose="020F0502020204030204" pitchFamily="34" charset="0"/>
                <a:ea typeface="Geneva"/>
                <a:cs typeface="Calibri" panose="020F0502020204030204" pitchFamily="34" charset="0"/>
              </a:rPr>
              <a:t>160</a:t>
            </a:r>
            <a:endParaRPr lang="en-US" sz="600" b="1">
              <a:solidFill>
                <a:schemeClr val="bg1"/>
              </a:solidFill>
              <a:latin typeface="Calibri" panose="020F0502020204030204" pitchFamily="34" charset="0"/>
              <a:ea typeface="Geneva"/>
              <a:cs typeface="Calibri" panose="020F0502020204030204" pitchFamily="34" charset="0"/>
            </a:endParaRPr>
          </a:p>
          <a:p>
            <a:pPr algn="ctr">
              <a:lnSpc>
                <a:spcPct val="105000"/>
              </a:lnSpc>
              <a:spcBef>
                <a:spcPts val="0"/>
              </a:spcBef>
              <a:spcAft>
                <a:spcPts val="0"/>
              </a:spcAft>
              <a:defRPr/>
            </a:pPr>
            <a:r>
              <a:rPr lang="en-US" sz="600" b="1">
                <a:solidFill>
                  <a:schemeClr val="bg1"/>
                </a:solidFill>
                <a:latin typeface="Calibri" panose="020F0502020204030204" pitchFamily="34" charset="0"/>
                <a:ea typeface="Geneva"/>
                <a:cs typeface="Calibri" panose="020F0502020204030204" pitchFamily="34" charset="0"/>
              </a:rPr>
              <a:t>#</a:t>
            </a:r>
            <a:r>
              <a:rPr lang="he-IL" sz="600" b="1">
                <a:solidFill>
                  <a:schemeClr val="bg1"/>
                </a:solidFill>
                <a:latin typeface="Calibri" panose="020F0502020204030204" pitchFamily="34" charset="0"/>
                <a:ea typeface="Geneva"/>
                <a:cs typeface="Calibri" panose="020F0502020204030204" pitchFamily="34" charset="0"/>
              </a:rPr>
              <a:t>703</a:t>
            </a:r>
            <a:r>
              <a:rPr lang="en-US" sz="600" b="1">
                <a:solidFill>
                  <a:schemeClr val="bg1"/>
                </a:solidFill>
                <a:latin typeface="Calibri" panose="020F0502020204030204" pitchFamily="34" charset="0"/>
                <a:ea typeface="Geneva"/>
                <a:cs typeface="Calibri" panose="020F0502020204030204" pitchFamily="34" charset="0"/>
              </a:rPr>
              <a:t>0A0</a:t>
            </a:r>
            <a:endParaRPr lang="he-IL" sz="600" b="1">
              <a:solidFill>
                <a:schemeClr val="bg1"/>
              </a:solidFill>
              <a:latin typeface="Calibri" panose="020F0502020204030204" pitchFamily="34" charset="0"/>
              <a:ea typeface="Geneva"/>
              <a:cs typeface="Calibri" panose="020F0502020204030204" pitchFamily="34" charset="0"/>
            </a:endParaRPr>
          </a:p>
        </p:txBody>
      </p:sp>
      <p:sp>
        <p:nvSpPr>
          <p:cNvPr id="139" name="מלבן 78">
            <a:extLst>
              <a:ext uri="{FF2B5EF4-FFF2-40B4-BE49-F238E27FC236}">
                <a16:creationId xmlns:a16="http://schemas.microsoft.com/office/drawing/2014/main" id="{68EF03F3-5B29-4100-9416-6CC6FDAE8DEE}"/>
              </a:ext>
            </a:extLst>
          </p:cNvPr>
          <p:cNvSpPr/>
          <p:nvPr userDrawn="1"/>
        </p:nvSpPr>
        <p:spPr bwMode="auto">
          <a:xfrm>
            <a:off x="13522069" y="1116133"/>
            <a:ext cx="540000" cy="432000"/>
          </a:xfrm>
          <a:prstGeom prst="rect">
            <a:avLst/>
          </a:prstGeom>
          <a:solidFill>
            <a:srgbClr val="8D59B3"/>
          </a:solidFill>
          <a:ln w="9525" cap="flat" cmpd="sng" algn="ctr">
            <a:noFill/>
            <a:prstDash val="solid"/>
            <a:round/>
            <a:headEnd type="none" w="med" len="med"/>
            <a:tailEnd type="none" w="med" len="med"/>
          </a:ln>
          <a:effectLst/>
        </p:spPr>
        <p:txBody>
          <a:bodyPr lIns="0" tIns="0" rIns="0" bIns="0" anchor="ctr" anchorCtr="0"/>
          <a:lstStyle/>
          <a:p>
            <a:pPr algn="ctr" rtl="0">
              <a:lnSpc>
                <a:spcPct val="105000"/>
              </a:lnSpc>
              <a:spcBef>
                <a:spcPts val="0"/>
              </a:spcBef>
              <a:spcAft>
                <a:spcPts val="0"/>
              </a:spcAft>
              <a:defRPr/>
            </a:pPr>
            <a:r>
              <a:rPr lang="en-US" sz="600" b="1">
                <a:solidFill>
                  <a:schemeClr val="bg1"/>
                </a:solidFill>
                <a:latin typeface="Calibri" panose="020F0502020204030204" pitchFamily="34" charset="0"/>
                <a:ea typeface="Geneva"/>
                <a:cs typeface="Calibri" panose="020F0502020204030204" pitchFamily="34" charset="0"/>
              </a:rPr>
              <a:t>141</a:t>
            </a:r>
          </a:p>
          <a:p>
            <a:pPr algn="ctr" rtl="0">
              <a:lnSpc>
                <a:spcPct val="105000"/>
              </a:lnSpc>
              <a:spcBef>
                <a:spcPts val="0"/>
              </a:spcBef>
              <a:spcAft>
                <a:spcPts val="0"/>
              </a:spcAft>
              <a:defRPr/>
            </a:pPr>
            <a:r>
              <a:rPr lang="en-US" sz="600" b="1">
                <a:solidFill>
                  <a:schemeClr val="bg1"/>
                </a:solidFill>
                <a:latin typeface="Calibri" panose="020F0502020204030204" pitchFamily="34" charset="0"/>
                <a:ea typeface="Geneva"/>
                <a:cs typeface="Calibri" panose="020F0502020204030204" pitchFamily="34" charset="0"/>
              </a:rPr>
              <a:t>89</a:t>
            </a:r>
          </a:p>
          <a:p>
            <a:pPr algn="ctr" rtl="0">
              <a:lnSpc>
                <a:spcPct val="105000"/>
              </a:lnSpc>
              <a:spcBef>
                <a:spcPts val="0"/>
              </a:spcBef>
              <a:spcAft>
                <a:spcPts val="0"/>
              </a:spcAft>
              <a:defRPr/>
            </a:pPr>
            <a:r>
              <a:rPr lang="en-US" sz="600" b="1">
                <a:solidFill>
                  <a:schemeClr val="bg1"/>
                </a:solidFill>
                <a:latin typeface="Calibri" panose="020F0502020204030204" pitchFamily="34" charset="0"/>
                <a:ea typeface="Geneva"/>
                <a:cs typeface="Calibri" panose="020F0502020204030204" pitchFamily="34" charset="0"/>
              </a:rPr>
              <a:t>179</a:t>
            </a:r>
          </a:p>
          <a:p>
            <a:pPr algn="ctr" rtl="0">
              <a:lnSpc>
                <a:spcPct val="105000"/>
              </a:lnSpc>
              <a:spcBef>
                <a:spcPts val="0"/>
              </a:spcBef>
              <a:spcAft>
                <a:spcPts val="0"/>
              </a:spcAft>
              <a:defRPr/>
            </a:pPr>
            <a:r>
              <a:rPr lang="en-US" sz="600" b="1">
                <a:solidFill>
                  <a:schemeClr val="bg1"/>
                </a:solidFill>
                <a:latin typeface="Calibri" panose="020F0502020204030204" pitchFamily="34" charset="0"/>
                <a:ea typeface="Geneva"/>
                <a:cs typeface="Calibri" panose="020F0502020204030204" pitchFamily="34" charset="0"/>
              </a:rPr>
              <a:t>#8D59B3</a:t>
            </a:r>
            <a:endParaRPr lang="he-IL" sz="600" b="1">
              <a:solidFill>
                <a:schemeClr val="bg1"/>
              </a:solidFill>
              <a:latin typeface="Calibri" panose="020F0502020204030204" pitchFamily="34" charset="0"/>
              <a:ea typeface="Geneva"/>
              <a:cs typeface="Calibri" panose="020F0502020204030204" pitchFamily="34" charset="0"/>
            </a:endParaRPr>
          </a:p>
        </p:txBody>
      </p:sp>
      <p:sp>
        <p:nvSpPr>
          <p:cNvPr id="140" name="מלבן 79">
            <a:extLst>
              <a:ext uri="{FF2B5EF4-FFF2-40B4-BE49-F238E27FC236}">
                <a16:creationId xmlns:a16="http://schemas.microsoft.com/office/drawing/2014/main" id="{ED5EF9AE-2F7E-4384-BB15-E34EC2959A9A}"/>
              </a:ext>
            </a:extLst>
          </p:cNvPr>
          <p:cNvSpPr/>
          <p:nvPr userDrawn="1"/>
        </p:nvSpPr>
        <p:spPr bwMode="auto">
          <a:xfrm>
            <a:off x="13522069" y="1571319"/>
            <a:ext cx="540000" cy="432000"/>
          </a:xfrm>
          <a:prstGeom prst="rect">
            <a:avLst/>
          </a:prstGeom>
          <a:solidFill>
            <a:srgbClr val="B18FCB"/>
          </a:solidFill>
          <a:ln w="9525" cap="flat" cmpd="sng" algn="ctr">
            <a:noFill/>
            <a:prstDash val="solid"/>
            <a:round/>
            <a:headEnd type="none" w="med" len="med"/>
            <a:tailEnd type="none" w="med" len="med"/>
          </a:ln>
          <a:effectLst/>
        </p:spPr>
        <p:txBody>
          <a:bodyPr lIns="0" tIns="0" rIns="0" bIns="0" anchor="ctr" anchorCtr="0"/>
          <a:lstStyle/>
          <a:p>
            <a:pPr algn="ctr" rtl="0">
              <a:lnSpc>
                <a:spcPct val="105000"/>
              </a:lnSpc>
              <a:spcBef>
                <a:spcPts val="0"/>
              </a:spcBef>
              <a:spcAft>
                <a:spcPts val="0"/>
              </a:spcAft>
              <a:defRPr/>
            </a:pPr>
            <a:r>
              <a:rPr lang="en-US" sz="600" b="1">
                <a:solidFill>
                  <a:schemeClr val="bg1"/>
                </a:solidFill>
                <a:latin typeface="Calibri" panose="020F0502020204030204" pitchFamily="34" charset="0"/>
                <a:ea typeface="Geneva"/>
                <a:cs typeface="Calibri" panose="020F0502020204030204" pitchFamily="34" charset="0"/>
              </a:rPr>
              <a:t>177</a:t>
            </a:r>
          </a:p>
          <a:p>
            <a:pPr algn="ctr" rtl="0">
              <a:lnSpc>
                <a:spcPct val="105000"/>
              </a:lnSpc>
              <a:spcBef>
                <a:spcPts val="0"/>
              </a:spcBef>
              <a:spcAft>
                <a:spcPts val="0"/>
              </a:spcAft>
              <a:defRPr/>
            </a:pPr>
            <a:r>
              <a:rPr lang="en-US" sz="600" b="1">
                <a:solidFill>
                  <a:schemeClr val="bg1"/>
                </a:solidFill>
                <a:latin typeface="Calibri" panose="020F0502020204030204" pitchFamily="34" charset="0"/>
                <a:ea typeface="Geneva"/>
                <a:cs typeface="Calibri" panose="020F0502020204030204" pitchFamily="34" charset="0"/>
              </a:rPr>
              <a:t>143</a:t>
            </a:r>
          </a:p>
          <a:p>
            <a:pPr algn="ctr" rtl="0">
              <a:lnSpc>
                <a:spcPct val="105000"/>
              </a:lnSpc>
              <a:spcBef>
                <a:spcPts val="0"/>
              </a:spcBef>
              <a:spcAft>
                <a:spcPts val="0"/>
              </a:spcAft>
              <a:defRPr/>
            </a:pPr>
            <a:r>
              <a:rPr lang="en-US" sz="600" b="1">
                <a:solidFill>
                  <a:schemeClr val="bg1"/>
                </a:solidFill>
                <a:latin typeface="Calibri" panose="020F0502020204030204" pitchFamily="34" charset="0"/>
                <a:ea typeface="Geneva"/>
                <a:cs typeface="Calibri" panose="020F0502020204030204" pitchFamily="34" charset="0"/>
              </a:rPr>
              <a:t>203</a:t>
            </a:r>
          </a:p>
          <a:p>
            <a:pPr algn="ctr" rtl="0">
              <a:lnSpc>
                <a:spcPct val="105000"/>
              </a:lnSpc>
              <a:spcBef>
                <a:spcPts val="0"/>
              </a:spcBef>
              <a:spcAft>
                <a:spcPts val="0"/>
              </a:spcAft>
              <a:defRPr/>
            </a:pPr>
            <a:r>
              <a:rPr lang="en-US" sz="600" b="1">
                <a:solidFill>
                  <a:schemeClr val="bg1"/>
                </a:solidFill>
                <a:latin typeface="Calibri" panose="020F0502020204030204" pitchFamily="34" charset="0"/>
                <a:ea typeface="Geneva"/>
                <a:cs typeface="Calibri" panose="020F0502020204030204" pitchFamily="34" charset="0"/>
              </a:rPr>
              <a:t>#B18FCB</a:t>
            </a:r>
            <a:endParaRPr lang="he-IL" sz="600" b="1">
              <a:solidFill>
                <a:schemeClr val="bg1"/>
              </a:solidFill>
              <a:latin typeface="Calibri" panose="020F0502020204030204" pitchFamily="34" charset="0"/>
              <a:ea typeface="Geneva"/>
              <a:cs typeface="Calibri" panose="020F0502020204030204" pitchFamily="34" charset="0"/>
            </a:endParaRPr>
          </a:p>
        </p:txBody>
      </p:sp>
      <p:sp>
        <p:nvSpPr>
          <p:cNvPr id="141" name="מלבן 80">
            <a:extLst>
              <a:ext uri="{FF2B5EF4-FFF2-40B4-BE49-F238E27FC236}">
                <a16:creationId xmlns:a16="http://schemas.microsoft.com/office/drawing/2014/main" id="{5470883B-6256-4D50-BCA2-123C5F0B9946}"/>
              </a:ext>
            </a:extLst>
          </p:cNvPr>
          <p:cNvSpPr/>
          <p:nvPr userDrawn="1"/>
        </p:nvSpPr>
        <p:spPr bwMode="auto">
          <a:xfrm>
            <a:off x="13522069" y="2026505"/>
            <a:ext cx="540000" cy="432000"/>
          </a:xfrm>
          <a:prstGeom prst="rect">
            <a:avLst/>
          </a:prstGeom>
          <a:solidFill>
            <a:srgbClr val="D0BAE0"/>
          </a:solidFill>
          <a:ln w="9525" cap="flat" cmpd="sng" algn="ctr">
            <a:noFill/>
            <a:prstDash val="solid"/>
            <a:round/>
            <a:headEnd type="none" w="med" len="med"/>
            <a:tailEnd type="none" w="med" len="med"/>
          </a:ln>
          <a:effectLst/>
        </p:spPr>
        <p:txBody>
          <a:bodyPr lIns="0" tIns="0" rIns="0" bIns="0" anchor="ctr" anchorCtr="0"/>
          <a:lstStyle/>
          <a:p>
            <a:pPr algn="ctr" rtl="0">
              <a:lnSpc>
                <a:spcPct val="105000"/>
              </a:lnSpc>
              <a:spcBef>
                <a:spcPts val="0"/>
              </a:spcBef>
              <a:spcAft>
                <a:spcPts val="0"/>
              </a:spcAft>
              <a:defRPr/>
            </a:pPr>
            <a:r>
              <a:rPr lang="en-US" sz="600" b="1">
                <a:solidFill>
                  <a:srgbClr val="58585B"/>
                </a:solidFill>
                <a:latin typeface="Calibri" panose="020F0502020204030204" pitchFamily="34" charset="0"/>
                <a:ea typeface="Geneva"/>
                <a:cs typeface="Calibri" panose="020F0502020204030204" pitchFamily="34" charset="0"/>
              </a:rPr>
              <a:t>208</a:t>
            </a:r>
          </a:p>
          <a:p>
            <a:pPr algn="ctr" rtl="0">
              <a:lnSpc>
                <a:spcPct val="105000"/>
              </a:lnSpc>
              <a:spcBef>
                <a:spcPts val="0"/>
              </a:spcBef>
              <a:spcAft>
                <a:spcPts val="0"/>
              </a:spcAft>
              <a:defRPr/>
            </a:pPr>
            <a:r>
              <a:rPr lang="en-US" sz="600" b="1">
                <a:solidFill>
                  <a:srgbClr val="58585B"/>
                </a:solidFill>
                <a:latin typeface="Calibri" panose="020F0502020204030204" pitchFamily="34" charset="0"/>
                <a:ea typeface="Geneva"/>
                <a:cs typeface="Calibri" panose="020F0502020204030204" pitchFamily="34" charset="0"/>
              </a:rPr>
              <a:t>186</a:t>
            </a:r>
          </a:p>
          <a:p>
            <a:pPr algn="ctr" rtl="0">
              <a:lnSpc>
                <a:spcPct val="105000"/>
              </a:lnSpc>
              <a:spcBef>
                <a:spcPts val="0"/>
              </a:spcBef>
              <a:spcAft>
                <a:spcPts val="0"/>
              </a:spcAft>
              <a:defRPr/>
            </a:pPr>
            <a:r>
              <a:rPr lang="en-US" sz="600" b="1">
                <a:solidFill>
                  <a:srgbClr val="58585B"/>
                </a:solidFill>
                <a:latin typeface="Calibri" panose="020F0502020204030204" pitchFamily="34" charset="0"/>
                <a:ea typeface="Geneva"/>
                <a:cs typeface="Calibri" panose="020F0502020204030204" pitchFamily="34" charset="0"/>
              </a:rPr>
              <a:t>224</a:t>
            </a:r>
          </a:p>
          <a:p>
            <a:pPr algn="ctr" rtl="0">
              <a:lnSpc>
                <a:spcPct val="105000"/>
              </a:lnSpc>
              <a:spcBef>
                <a:spcPts val="0"/>
              </a:spcBef>
              <a:spcAft>
                <a:spcPts val="0"/>
              </a:spcAft>
              <a:defRPr/>
            </a:pPr>
            <a:r>
              <a:rPr lang="en-US" sz="600" b="1">
                <a:solidFill>
                  <a:srgbClr val="58585B"/>
                </a:solidFill>
                <a:latin typeface="Calibri" panose="020F0502020204030204" pitchFamily="34" charset="0"/>
                <a:ea typeface="Geneva"/>
                <a:cs typeface="Calibri" panose="020F0502020204030204" pitchFamily="34" charset="0"/>
              </a:rPr>
              <a:t>#D0BAE0</a:t>
            </a:r>
            <a:endParaRPr lang="he-IL" sz="600" b="1">
              <a:solidFill>
                <a:srgbClr val="58585B"/>
              </a:solidFill>
              <a:latin typeface="Calibri" panose="020F0502020204030204" pitchFamily="34" charset="0"/>
              <a:ea typeface="Geneva"/>
              <a:cs typeface="Calibri" panose="020F0502020204030204" pitchFamily="34" charset="0"/>
            </a:endParaRPr>
          </a:p>
        </p:txBody>
      </p:sp>
      <p:sp>
        <p:nvSpPr>
          <p:cNvPr id="142" name="מלבן 77">
            <a:extLst>
              <a:ext uri="{FF2B5EF4-FFF2-40B4-BE49-F238E27FC236}">
                <a16:creationId xmlns:a16="http://schemas.microsoft.com/office/drawing/2014/main" id="{91E1213C-98EC-415B-9560-F6A57F3B3415}"/>
              </a:ext>
            </a:extLst>
          </p:cNvPr>
          <p:cNvSpPr/>
          <p:nvPr userDrawn="1"/>
        </p:nvSpPr>
        <p:spPr bwMode="auto">
          <a:xfrm>
            <a:off x="13522069" y="205761"/>
            <a:ext cx="540000" cy="432000"/>
          </a:xfrm>
          <a:prstGeom prst="rect">
            <a:avLst/>
          </a:prstGeom>
          <a:solidFill>
            <a:srgbClr val="5A2680"/>
          </a:solidFill>
          <a:ln w="9525" cap="flat" cmpd="sng" algn="ctr">
            <a:noFill/>
            <a:prstDash val="solid"/>
            <a:round/>
            <a:headEnd type="none" w="med" len="med"/>
            <a:tailEnd type="none" w="med" len="med"/>
          </a:ln>
          <a:effectLst/>
        </p:spPr>
        <p:txBody>
          <a:bodyPr lIns="0" tIns="0" rIns="0" bIns="0" anchor="ctr" anchorCtr="0"/>
          <a:lstStyle/>
          <a:p>
            <a:pPr algn="ctr" rtl="0">
              <a:lnSpc>
                <a:spcPct val="105000"/>
              </a:lnSpc>
              <a:spcBef>
                <a:spcPts val="0"/>
              </a:spcBef>
              <a:spcAft>
                <a:spcPts val="0"/>
              </a:spcAft>
              <a:defRPr/>
            </a:pPr>
            <a:r>
              <a:rPr lang="en-US" sz="600" b="1">
                <a:solidFill>
                  <a:schemeClr val="bg1"/>
                </a:solidFill>
                <a:latin typeface="Calibri" panose="020F0502020204030204" pitchFamily="34" charset="0"/>
                <a:ea typeface="Geneva"/>
                <a:cs typeface="Calibri" panose="020F0502020204030204" pitchFamily="34" charset="0"/>
              </a:rPr>
              <a:t>90</a:t>
            </a:r>
          </a:p>
          <a:p>
            <a:pPr algn="ctr" rtl="0">
              <a:lnSpc>
                <a:spcPct val="105000"/>
              </a:lnSpc>
              <a:spcBef>
                <a:spcPts val="0"/>
              </a:spcBef>
              <a:spcAft>
                <a:spcPts val="0"/>
              </a:spcAft>
              <a:defRPr/>
            </a:pPr>
            <a:r>
              <a:rPr lang="en-US" sz="600" b="1">
                <a:solidFill>
                  <a:schemeClr val="bg1"/>
                </a:solidFill>
                <a:latin typeface="Calibri" panose="020F0502020204030204" pitchFamily="34" charset="0"/>
                <a:ea typeface="Geneva"/>
                <a:cs typeface="Calibri" panose="020F0502020204030204" pitchFamily="34" charset="0"/>
              </a:rPr>
              <a:t>38</a:t>
            </a:r>
          </a:p>
          <a:p>
            <a:pPr algn="ctr" rtl="0">
              <a:lnSpc>
                <a:spcPct val="105000"/>
              </a:lnSpc>
              <a:spcBef>
                <a:spcPts val="0"/>
              </a:spcBef>
              <a:spcAft>
                <a:spcPts val="0"/>
              </a:spcAft>
              <a:defRPr/>
            </a:pPr>
            <a:r>
              <a:rPr lang="en-US" sz="600" b="1">
                <a:solidFill>
                  <a:schemeClr val="bg1"/>
                </a:solidFill>
                <a:latin typeface="Calibri" panose="020F0502020204030204" pitchFamily="34" charset="0"/>
                <a:ea typeface="Geneva"/>
                <a:cs typeface="Calibri" panose="020F0502020204030204" pitchFamily="34" charset="0"/>
              </a:rPr>
              <a:t>128</a:t>
            </a:r>
          </a:p>
          <a:p>
            <a:pPr algn="ctr" rtl="0">
              <a:lnSpc>
                <a:spcPct val="105000"/>
              </a:lnSpc>
              <a:spcBef>
                <a:spcPts val="0"/>
              </a:spcBef>
              <a:spcAft>
                <a:spcPts val="0"/>
              </a:spcAft>
              <a:defRPr/>
            </a:pPr>
            <a:r>
              <a:rPr lang="en-US" sz="600" b="1">
                <a:solidFill>
                  <a:schemeClr val="bg1"/>
                </a:solidFill>
                <a:latin typeface="Calibri" panose="020F0502020204030204" pitchFamily="34" charset="0"/>
                <a:ea typeface="Geneva"/>
                <a:cs typeface="Calibri" panose="020F0502020204030204" pitchFamily="34" charset="0"/>
              </a:rPr>
              <a:t>#5A2680</a:t>
            </a:r>
            <a:endParaRPr lang="he-IL" sz="600" b="1">
              <a:solidFill>
                <a:schemeClr val="bg1"/>
              </a:solidFill>
              <a:latin typeface="Calibri" panose="020F0502020204030204" pitchFamily="34" charset="0"/>
              <a:ea typeface="Geneva"/>
              <a:cs typeface="Calibri" panose="020F0502020204030204" pitchFamily="34" charset="0"/>
            </a:endParaRPr>
          </a:p>
        </p:txBody>
      </p:sp>
      <p:sp>
        <p:nvSpPr>
          <p:cNvPr id="143" name="מלבן 79">
            <a:extLst>
              <a:ext uri="{FF2B5EF4-FFF2-40B4-BE49-F238E27FC236}">
                <a16:creationId xmlns:a16="http://schemas.microsoft.com/office/drawing/2014/main" id="{B4F45BFE-B039-41FF-9ED6-7E2DC92756BF}"/>
              </a:ext>
            </a:extLst>
          </p:cNvPr>
          <p:cNvSpPr/>
          <p:nvPr userDrawn="1"/>
        </p:nvSpPr>
        <p:spPr bwMode="auto">
          <a:xfrm>
            <a:off x="13522069" y="2481689"/>
            <a:ext cx="540000" cy="432000"/>
          </a:xfrm>
          <a:prstGeom prst="rect">
            <a:avLst/>
          </a:prstGeom>
          <a:solidFill>
            <a:srgbClr val="EBE2F2"/>
          </a:solidFill>
          <a:ln w="9525" cap="flat" cmpd="sng" algn="ctr">
            <a:noFill/>
            <a:prstDash val="solid"/>
            <a:round/>
            <a:headEnd type="none" w="med" len="med"/>
            <a:tailEnd type="none" w="med" len="med"/>
          </a:ln>
          <a:effectLst/>
        </p:spPr>
        <p:txBody>
          <a:bodyPr lIns="0" tIns="0" rIns="0" bIns="0" anchor="ctr" anchorCtr="0"/>
          <a:lstStyle/>
          <a:p>
            <a:pPr algn="ctr" rtl="0">
              <a:lnSpc>
                <a:spcPct val="105000"/>
              </a:lnSpc>
              <a:spcBef>
                <a:spcPts val="0"/>
              </a:spcBef>
              <a:spcAft>
                <a:spcPts val="0"/>
              </a:spcAft>
              <a:defRPr/>
            </a:pPr>
            <a:r>
              <a:rPr lang="en-US" sz="600" b="1">
                <a:solidFill>
                  <a:srgbClr val="58585B"/>
                </a:solidFill>
                <a:latin typeface="Calibri" panose="020F0502020204030204" pitchFamily="34" charset="0"/>
                <a:ea typeface="Geneva"/>
                <a:cs typeface="Calibri" panose="020F0502020204030204" pitchFamily="34" charset="0"/>
              </a:rPr>
              <a:t>235</a:t>
            </a:r>
          </a:p>
          <a:p>
            <a:pPr algn="ctr" rtl="0">
              <a:lnSpc>
                <a:spcPct val="105000"/>
              </a:lnSpc>
              <a:spcBef>
                <a:spcPts val="0"/>
              </a:spcBef>
              <a:spcAft>
                <a:spcPts val="0"/>
              </a:spcAft>
              <a:defRPr/>
            </a:pPr>
            <a:r>
              <a:rPr lang="en-US" sz="600" b="1">
                <a:solidFill>
                  <a:srgbClr val="58585B"/>
                </a:solidFill>
                <a:latin typeface="Calibri" panose="020F0502020204030204" pitchFamily="34" charset="0"/>
                <a:ea typeface="Geneva"/>
                <a:cs typeface="Calibri" panose="020F0502020204030204" pitchFamily="34" charset="0"/>
              </a:rPr>
              <a:t>226</a:t>
            </a:r>
          </a:p>
          <a:p>
            <a:pPr algn="ctr" rtl="0">
              <a:lnSpc>
                <a:spcPct val="105000"/>
              </a:lnSpc>
              <a:spcBef>
                <a:spcPts val="0"/>
              </a:spcBef>
              <a:spcAft>
                <a:spcPts val="0"/>
              </a:spcAft>
              <a:defRPr/>
            </a:pPr>
            <a:r>
              <a:rPr lang="en-US" sz="600" b="1">
                <a:solidFill>
                  <a:srgbClr val="58585B"/>
                </a:solidFill>
                <a:latin typeface="Calibri" panose="020F0502020204030204" pitchFamily="34" charset="0"/>
                <a:ea typeface="Geneva"/>
                <a:cs typeface="Calibri" panose="020F0502020204030204" pitchFamily="34" charset="0"/>
              </a:rPr>
              <a:t>242</a:t>
            </a:r>
          </a:p>
          <a:p>
            <a:pPr algn="ctr" rtl="0">
              <a:lnSpc>
                <a:spcPct val="105000"/>
              </a:lnSpc>
              <a:spcBef>
                <a:spcPts val="0"/>
              </a:spcBef>
              <a:spcAft>
                <a:spcPts val="0"/>
              </a:spcAft>
              <a:defRPr/>
            </a:pPr>
            <a:r>
              <a:rPr lang="en-US" sz="600" b="1">
                <a:solidFill>
                  <a:srgbClr val="58585B"/>
                </a:solidFill>
                <a:latin typeface="Calibri" panose="020F0502020204030204" pitchFamily="34" charset="0"/>
                <a:ea typeface="Geneva"/>
                <a:cs typeface="Calibri" panose="020F0502020204030204" pitchFamily="34" charset="0"/>
              </a:rPr>
              <a:t>#EBE2F2</a:t>
            </a:r>
            <a:endParaRPr lang="he-IL" sz="600" b="1">
              <a:solidFill>
                <a:srgbClr val="58585B"/>
              </a:solidFill>
              <a:latin typeface="Calibri" panose="020F0502020204030204" pitchFamily="34" charset="0"/>
              <a:ea typeface="Geneva"/>
              <a:cs typeface="Calibri" panose="020F0502020204030204" pitchFamily="34" charset="0"/>
            </a:endParaRPr>
          </a:p>
        </p:txBody>
      </p:sp>
    </p:spTree>
    <p:extLst>
      <p:ext uri="{BB962C8B-B14F-4D97-AF65-F5344CB8AC3E}">
        <p14:creationId xmlns:p14="http://schemas.microsoft.com/office/powerpoint/2010/main" val="2270144884"/>
      </p:ext>
    </p:extLst>
  </p:cSld>
  <p:clrMap bg1="lt1" tx1="dk1" bg2="lt2" tx2="dk2" accent1="accent1" accent2="accent2" accent3="accent3" accent4="accent4" accent5="accent5" accent6="accent6" hlink="hlink" folHlink="folHlink"/>
  <p:sldLayoutIdLst>
    <p:sldLayoutId id="2147483782" r:id="rId1"/>
    <p:sldLayoutId id="2147483783" r:id="rId2"/>
    <p:sldLayoutId id="2147483784" r:id="rId3"/>
    <p:sldLayoutId id="2147483785" r:id="rId4"/>
    <p:sldLayoutId id="2147483786" r:id="rId5"/>
    <p:sldLayoutId id="2147483787" r:id="rId6"/>
    <p:sldLayoutId id="2147483788" r:id="rId7"/>
    <p:sldLayoutId id="2147483789" r:id="rId8"/>
    <p:sldLayoutId id="2147483790" r:id="rId9"/>
    <p:sldLayoutId id="2147483791" r:id="rId10"/>
  </p:sldLayoutIdLst>
  <p:txStyles>
    <p:titleStyle>
      <a:lvl1pPr algn="r" rtl="1" eaLnBrk="0" fontAlgn="base" hangingPunct="0">
        <a:lnSpc>
          <a:spcPct val="110000"/>
        </a:lnSpc>
        <a:spcBef>
          <a:spcPct val="0"/>
        </a:spcBef>
        <a:spcAft>
          <a:spcPct val="0"/>
        </a:spcAft>
        <a:defRPr sz="3000" b="0">
          <a:solidFill>
            <a:srgbClr val="58585B"/>
          </a:solidFill>
          <a:latin typeface="Calibri" panose="020F0502020204030204" pitchFamily="34" charset="0"/>
          <a:ea typeface="Calibri" panose="020F0502020204030204" pitchFamily="34" charset="0"/>
          <a:cs typeface="Calibri" panose="020F0502020204030204" pitchFamily="34" charset="0"/>
        </a:defRPr>
      </a:lvl1pPr>
      <a:lvl2pPr algn="ctr" rtl="1" eaLnBrk="0" fontAlgn="base" hangingPunct="0">
        <a:spcBef>
          <a:spcPct val="0"/>
        </a:spcBef>
        <a:spcAft>
          <a:spcPct val="0"/>
        </a:spcAft>
        <a:defRPr sz="3200">
          <a:solidFill>
            <a:srgbClr val="404040"/>
          </a:solidFill>
          <a:latin typeface="Calibri" pitchFamily="34" charset="0"/>
          <a:cs typeface="Arial" pitchFamily="34" charset="0"/>
        </a:defRPr>
      </a:lvl2pPr>
      <a:lvl3pPr algn="ctr" rtl="1" eaLnBrk="0" fontAlgn="base" hangingPunct="0">
        <a:spcBef>
          <a:spcPct val="0"/>
        </a:spcBef>
        <a:spcAft>
          <a:spcPct val="0"/>
        </a:spcAft>
        <a:defRPr sz="3200">
          <a:solidFill>
            <a:srgbClr val="404040"/>
          </a:solidFill>
          <a:latin typeface="Calibri" pitchFamily="34" charset="0"/>
          <a:cs typeface="Arial" pitchFamily="34" charset="0"/>
        </a:defRPr>
      </a:lvl3pPr>
      <a:lvl4pPr algn="ctr" rtl="1" eaLnBrk="0" fontAlgn="base" hangingPunct="0">
        <a:spcBef>
          <a:spcPct val="0"/>
        </a:spcBef>
        <a:spcAft>
          <a:spcPct val="0"/>
        </a:spcAft>
        <a:defRPr sz="3200">
          <a:solidFill>
            <a:srgbClr val="404040"/>
          </a:solidFill>
          <a:latin typeface="Calibri" pitchFamily="34" charset="0"/>
          <a:cs typeface="Arial" pitchFamily="34" charset="0"/>
        </a:defRPr>
      </a:lvl4pPr>
      <a:lvl5pPr algn="ctr" rtl="1" eaLnBrk="0" fontAlgn="base" hangingPunct="0">
        <a:spcBef>
          <a:spcPct val="0"/>
        </a:spcBef>
        <a:spcAft>
          <a:spcPct val="0"/>
        </a:spcAft>
        <a:defRPr sz="3200">
          <a:solidFill>
            <a:srgbClr val="404040"/>
          </a:solidFill>
          <a:latin typeface="Calibri" pitchFamily="34" charset="0"/>
          <a:cs typeface="Arial" pitchFamily="34" charset="0"/>
        </a:defRPr>
      </a:lvl5pPr>
      <a:lvl6pPr marL="457200" algn="ctr" rtl="1" fontAlgn="base">
        <a:spcBef>
          <a:spcPct val="0"/>
        </a:spcBef>
        <a:spcAft>
          <a:spcPct val="0"/>
        </a:spcAft>
        <a:defRPr sz="4400">
          <a:solidFill>
            <a:schemeClr val="tx2"/>
          </a:solidFill>
          <a:latin typeface="Palatino Linotype" pitchFamily="18" charset="0"/>
          <a:cs typeface="Arial" pitchFamily="34" charset="0"/>
        </a:defRPr>
      </a:lvl6pPr>
      <a:lvl7pPr marL="914400" algn="ctr" rtl="1" fontAlgn="base">
        <a:spcBef>
          <a:spcPct val="0"/>
        </a:spcBef>
        <a:spcAft>
          <a:spcPct val="0"/>
        </a:spcAft>
        <a:defRPr sz="4400">
          <a:solidFill>
            <a:schemeClr val="tx2"/>
          </a:solidFill>
          <a:latin typeface="Palatino Linotype" pitchFamily="18" charset="0"/>
          <a:cs typeface="Arial" pitchFamily="34" charset="0"/>
        </a:defRPr>
      </a:lvl7pPr>
      <a:lvl8pPr marL="1371600" algn="ctr" rtl="1" fontAlgn="base">
        <a:spcBef>
          <a:spcPct val="0"/>
        </a:spcBef>
        <a:spcAft>
          <a:spcPct val="0"/>
        </a:spcAft>
        <a:defRPr sz="4400">
          <a:solidFill>
            <a:schemeClr val="tx2"/>
          </a:solidFill>
          <a:latin typeface="Palatino Linotype" pitchFamily="18" charset="0"/>
          <a:cs typeface="Arial" pitchFamily="34" charset="0"/>
        </a:defRPr>
      </a:lvl8pPr>
      <a:lvl9pPr marL="1828800" algn="ctr" rtl="1" fontAlgn="base">
        <a:spcBef>
          <a:spcPct val="0"/>
        </a:spcBef>
        <a:spcAft>
          <a:spcPct val="0"/>
        </a:spcAft>
        <a:defRPr sz="4400">
          <a:solidFill>
            <a:schemeClr val="tx2"/>
          </a:solidFill>
          <a:latin typeface="Palatino Linotype" pitchFamily="18" charset="0"/>
          <a:cs typeface="Arial" pitchFamily="34" charset="0"/>
        </a:defRPr>
      </a:lvl9pPr>
    </p:titleStyle>
    <p:bodyStyle>
      <a:lvl1pPr marL="342900" indent="-342900" algn="r" rtl="1" eaLnBrk="0" fontAlgn="base" hangingPunct="0">
        <a:lnSpc>
          <a:spcPct val="110000"/>
        </a:lnSpc>
        <a:spcBef>
          <a:spcPts val="600"/>
        </a:spcBef>
        <a:spcAft>
          <a:spcPts val="600"/>
        </a:spcAft>
        <a:buClr>
          <a:srgbClr val="DF5D27"/>
        </a:buClr>
        <a:buSzPct val="100000"/>
        <a:buFont typeface="Arial" panose="020B0604020202020204" pitchFamily="34" charset="0"/>
        <a:buChar char="●"/>
        <a:defRPr sz="2400">
          <a:solidFill>
            <a:srgbClr val="58585B"/>
          </a:solidFill>
          <a:latin typeface="Open Sans Hebrew" panose="00000500000000000000" pitchFamily="2" charset="-79"/>
          <a:ea typeface="+mn-ea"/>
          <a:cs typeface="Open Sans Hebrew" panose="00000500000000000000" pitchFamily="2" charset="-79"/>
        </a:defRPr>
      </a:lvl1pPr>
      <a:lvl2pPr marL="742950" indent="-285750" algn="r" rtl="1" eaLnBrk="0" fontAlgn="base" hangingPunct="0">
        <a:lnSpc>
          <a:spcPct val="110000"/>
        </a:lnSpc>
        <a:spcBef>
          <a:spcPts val="600"/>
        </a:spcBef>
        <a:spcAft>
          <a:spcPts val="600"/>
        </a:spcAft>
        <a:buClr>
          <a:srgbClr val="DF5D27"/>
        </a:buClr>
        <a:buSzPct val="100000"/>
        <a:buFont typeface="Arial" panose="020B0604020202020204" pitchFamily="34" charset="0"/>
        <a:buChar char="−"/>
        <a:defRPr sz="2200">
          <a:solidFill>
            <a:srgbClr val="58585B"/>
          </a:solidFill>
          <a:latin typeface="Open Sans Hebrew" panose="00000500000000000000" pitchFamily="2" charset="-79"/>
          <a:cs typeface="Open Sans Hebrew" panose="00000500000000000000" pitchFamily="2" charset="-79"/>
        </a:defRPr>
      </a:lvl2pPr>
      <a:lvl3pPr marL="1143000" indent="-228600" algn="r" rtl="1" eaLnBrk="0" fontAlgn="base" hangingPunct="0">
        <a:lnSpc>
          <a:spcPct val="110000"/>
        </a:lnSpc>
        <a:spcBef>
          <a:spcPts val="600"/>
        </a:spcBef>
        <a:spcAft>
          <a:spcPts val="600"/>
        </a:spcAft>
        <a:buClr>
          <a:srgbClr val="DF5D27"/>
        </a:buClr>
        <a:buSzPct val="100000"/>
        <a:buFont typeface="Arial" panose="020B0604020202020204" pitchFamily="34" charset="0"/>
        <a:buChar char="−"/>
        <a:defRPr sz="2000">
          <a:solidFill>
            <a:srgbClr val="58585B"/>
          </a:solidFill>
          <a:latin typeface="Open Sans Hebrew" panose="00000500000000000000" pitchFamily="2" charset="-79"/>
          <a:cs typeface="Open Sans Hebrew" panose="00000500000000000000" pitchFamily="2" charset="-79"/>
        </a:defRPr>
      </a:lvl3pPr>
      <a:lvl4pPr marL="1600200" indent="-228600" algn="r" rtl="1" eaLnBrk="0" fontAlgn="base" hangingPunct="0">
        <a:lnSpc>
          <a:spcPct val="110000"/>
        </a:lnSpc>
        <a:spcBef>
          <a:spcPts val="600"/>
        </a:spcBef>
        <a:spcAft>
          <a:spcPts val="600"/>
        </a:spcAft>
        <a:buClr>
          <a:srgbClr val="DF5D27"/>
        </a:buClr>
        <a:buSzPct val="100000"/>
        <a:buFont typeface="Arial" panose="020B0604020202020204" pitchFamily="34" charset="0"/>
        <a:buChar char="−"/>
        <a:defRPr sz="1800">
          <a:solidFill>
            <a:srgbClr val="58585B"/>
          </a:solidFill>
          <a:latin typeface="Open Sans Hebrew" panose="00000500000000000000" pitchFamily="2" charset="-79"/>
          <a:cs typeface="Open Sans Hebrew" panose="00000500000000000000" pitchFamily="2" charset="-79"/>
        </a:defRPr>
      </a:lvl4pPr>
      <a:lvl5pPr marL="2057400" indent="-228600" algn="r" rtl="1" eaLnBrk="0" fontAlgn="base" hangingPunct="0">
        <a:lnSpc>
          <a:spcPct val="110000"/>
        </a:lnSpc>
        <a:spcBef>
          <a:spcPts val="600"/>
        </a:spcBef>
        <a:spcAft>
          <a:spcPts val="600"/>
        </a:spcAft>
        <a:buClr>
          <a:srgbClr val="DF5D27"/>
        </a:buClr>
        <a:buSzPct val="100000"/>
        <a:buFont typeface="Arial" panose="020B0604020202020204" pitchFamily="34" charset="0"/>
        <a:buChar char="−"/>
        <a:defRPr sz="1600">
          <a:solidFill>
            <a:srgbClr val="58585B"/>
          </a:solidFill>
          <a:latin typeface="Open Sans Hebrew" panose="00000500000000000000" pitchFamily="2" charset="-79"/>
          <a:cs typeface="Open Sans Hebrew" panose="00000500000000000000" pitchFamily="2" charset="-79"/>
        </a:defRPr>
      </a:lvl5pPr>
      <a:lvl6pPr marL="2514600" indent="-228600" algn="r" rtl="1" fontAlgn="base">
        <a:spcBef>
          <a:spcPct val="20000"/>
        </a:spcBef>
        <a:spcAft>
          <a:spcPct val="0"/>
        </a:spcAft>
        <a:buChar char="»"/>
        <a:defRPr sz="2000">
          <a:solidFill>
            <a:schemeClr val="tx1"/>
          </a:solidFill>
          <a:latin typeface="Arial" pitchFamily="34" charset="0"/>
          <a:cs typeface="+mn-cs"/>
        </a:defRPr>
      </a:lvl6pPr>
      <a:lvl7pPr marL="2971800" indent="-228600" algn="r" rtl="1" fontAlgn="base">
        <a:spcBef>
          <a:spcPct val="20000"/>
        </a:spcBef>
        <a:spcAft>
          <a:spcPct val="0"/>
        </a:spcAft>
        <a:buChar char="»"/>
        <a:defRPr sz="2000">
          <a:solidFill>
            <a:schemeClr val="tx1"/>
          </a:solidFill>
          <a:latin typeface="Arial" pitchFamily="34" charset="0"/>
          <a:cs typeface="+mn-cs"/>
        </a:defRPr>
      </a:lvl7pPr>
      <a:lvl8pPr marL="3429000" indent="-228600" algn="r" rtl="1" fontAlgn="base">
        <a:spcBef>
          <a:spcPct val="20000"/>
        </a:spcBef>
        <a:spcAft>
          <a:spcPct val="0"/>
        </a:spcAft>
        <a:buChar char="»"/>
        <a:defRPr sz="2000">
          <a:solidFill>
            <a:schemeClr val="tx1"/>
          </a:solidFill>
          <a:latin typeface="Arial" pitchFamily="34" charset="0"/>
          <a:cs typeface="+mn-cs"/>
        </a:defRPr>
      </a:lvl8pPr>
      <a:lvl9pPr marL="3886200" indent="-228600" algn="r" rtl="1" fontAlgn="base">
        <a:spcBef>
          <a:spcPct val="20000"/>
        </a:spcBef>
        <a:spcAft>
          <a:spcPct val="0"/>
        </a:spcAft>
        <a:buChar char="»"/>
        <a:defRPr sz="2000">
          <a:solidFill>
            <a:schemeClr val="tx1"/>
          </a:solidFill>
          <a:latin typeface="Arial" pitchFamily="34" charset="0"/>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microsoft.com/office/2007/relationships/hdphoto" Target="../media/hdphoto4.wdp"/><Relationship Id="rId5" Type="http://schemas.openxmlformats.org/officeDocument/2006/relationships/image" Target="../media/image6.png"/><Relationship Id="rId4" Type="http://schemas.microsoft.com/office/2007/relationships/hdphoto" Target="../media/hdphoto3.wdp"/></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microsoft.com/office/2007/relationships/hdphoto" Target="../media/hdphoto4.wdp"/><Relationship Id="rId5" Type="http://schemas.openxmlformats.org/officeDocument/2006/relationships/image" Target="../media/image6.png"/><Relationship Id="rId4" Type="http://schemas.microsoft.com/office/2007/relationships/hdphoto" Target="../media/hdphoto3.wdp"/></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microsoft.com/office/2007/relationships/hdphoto" Target="../media/hdphoto4.wdp"/><Relationship Id="rId5" Type="http://schemas.openxmlformats.org/officeDocument/2006/relationships/image" Target="../media/image6.png"/><Relationship Id="rId4" Type="http://schemas.microsoft.com/office/2007/relationships/hdphoto" Target="../media/hdphoto3.wdp"/></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microsoft.com/office/2007/relationships/hdphoto" Target="../media/hdphoto4.wdp"/><Relationship Id="rId5" Type="http://schemas.openxmlformats.org/officeDocument/2006/relationships/image" Target="../media/image6.png"/><Relationship Id="rId4" Type="http://schemas.microsoft.com/office/2007/relationships/hdphoto" Target="../media/hdphoto3.wdp"/></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E9D6BD0-6450-412C-9DB9-3C39F95152F5}"/>
              </a:ext>
            </a:extLst>
          </p:cNvPr>
          <p:cNvSpPr/>
          <p:nvPr/>
        </p:nvSpPr>
        <p:spPr>
          <a:xfrm>
            <a:off x="0" y="0"/>
            <a:ext cx="12299352" cy="68580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Segoe UI"/>
              <a:ea typeface="+mn-ea"/>
              <a:cs typeface="Segoe UI"/>
            </a:endParaRPr>
          </a:p>
        </p:txBody>
      </p:sp>
      <p:sp>
        <p:nvSpPr>
          <p:cNvPr id="6" name="TextBox 5">
            <a:extLst>
              <a:ext uri="{FF2B5EF4-FFF2-40B4-BE49-F238E27FC236}">
                <a16:creationId xmlns:a16="http://schemas.microsoft.com/office/drawing/2014/main" id="{17764777-040C-4366-A9EA-7C866DB546DF}"/>
              </a:ext>
            </a:extLst>
          </p:cNvPr>
          <p:cNvSpPr txBox="1"/>
          <p:nvPr/>
        </p:nvSpPr>
        <p:spPr>
          <a:xfrm>
            <a:off x="375442" y="2420771"/>
            <a:ext cx="11548468" cy="1569660"/>
          </a:xfrm>
          <a:prstGeom prst="rect">
            <a:avLst/>
          </a:prstGeom>
          <a:solidFill>
            <a:schemeClr val="bg1"/>
          </a:solidFill>
        </p:spPr>
        <p:txBody>
          <a:bodyPr wrap="square" rtlCol="0">
            <a:spAutoFit/>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4800" b="1" i="0" u="none" strike="noStrike" kern="1200" cap="none" spc="0" normalizeH="0" baseline="0" noProof="0" dirty="0">
                <a:ln>
                  <a:noFill/>
                </a:ln>
                <a:solidFill>
                  <a:srgbClr val="0086BB">
                    <a:lumMod val="75000"/>
                  </a:srgbClr>
                </a:solidFill>
                <a:effectLst/>
                <a:uLnTx/>
                <a:uFillTx/>
                <a:latin typeface="Segoe UI" panose="020B0502040204020203" pitchFamily="34" charset="0"/>
                <a:ea typeface="Open Sans" panose="020B0606030504020204" pitchFamily="34" charset="0"/>
                <a:cs typeface="Segoe UI" panose="020B0502040204020203" pitchFamily="34" charset="0"/>
              </a:rPr>
              <a:t>מתווה והערכות לחזרה הביתה של </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4800" b="1" i="0" u="none" strike="noStrike" kern="1200" cap="none" spc="0" normalizeH="0" baseline="0" noProof="0" dirty="0">
                <a:ln>
                  <a:noFill/>
                </a:ln>
                <a:solidFill>
                  <a:srgbClr val="0086BB">
                    <a:lumMod val="75000"/>
                  </a:srgbClr>
                </a:solidFill>
                <a:effectLst/>
                <a:uLnTx/>
                <a:uFillTx/>
                <a:latin typeface="Segoe UI" panose="020B0502040204020203" pitchFamily="34" charset="0"/>
                <a:ea typeface="Open Sans" panose="020B0606030504020204" pitchFamily="34" charset="0"/>
                <a:cs typeface="Segoe UI" panose="020B0502040204020203" pitchFamily="34" charset="0"/>
              </a:rPr>
              <a:t>תושבי הצפון</a:t>
            </a:r>
          </a:p>
        </p:txBody>
      </p:sp>
      <p:pic>
        <p:nvPicPr>
          <p:cNvPr id="4" name="תמונה 3">
            <a:extLst>
              <a:ext uri="{FF2B5EF4-FFF2-40B4-BE49-F238E27FC236}">
                <a16:creationId xmlns:a16="http://schemas.microsoft.com/office/drawing/2014/main" id="{6531AB6D-E2DD-4A63-A1F6-2311DAC38F77}"/>
              </a:ext>
            </a:extLst>
          </p:cNvPr>
          <p:cNvPicPr>
            <a:picLocks noChangeAspect="1"/>
          </p:cNvPicPr>
          <p:nvPr/>
        </p:nvPicPr>
        <p:blipFill>
          <a:blip r:embed="rId3" cstate="print">
            <a:clrChange>
              <a:clrFrom>
                <a:srgbClr val="FFFFFF"/>
              </a:clrFrom>
              <a:clrTo>
                <a:srgbClr val="FFFFFF">
                  <a:alpha val="0"/>
                </a:srgbClr>
              </a:clrTo>
            </a:clrChange>
            <a:biLevel thresh="25000"/>
            <a:extLst>
              <a:ext uri="{28A0092B-C50C-407E-A947-70E740481C1C}">
                <a14:useLocalDpi xmlns:a14="http://schemas.microsoft.com/office/drawing/2010/main" val="0"/>
              </a:ext>
            </a:extLst>
          </a:blip>
          <a:stretch>
            <a:fillRect/>
          </a:stretch>
        </p:blipFill>
        <p:spPr>
          <a:xfrm>
            <a:off x="5808068" y="5075326"/>
            <a:ext cx="941624" cy="1077218"/>
          </a:xfrm>
          <a:prstGeom prst="rect">
            <a:avLst/>
          </a:prstGeom>
        </p:spPr>
      </p:pic>
    </p:spTree>
    <p:extLst>
      <p:ext uri="{BB962C8B-B14F-4D97-AF65-F5344CB8AC3E}">
        <p14:creationId xmlns:p14="http://schemas.microsoft.com/office/powerpoint/2010/main" val="18852481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1" name="קבוצה 30"/>
          <p:cNvGrpSpPr/>
          <p:nvPr/>
        </p:nvGrpSpPr>
        <p:grpSpPr>
          <a:xfrm>
            <a:off x="95900" y="181821"/>
            <a:ext cx="965200" cy="671058"/>
            <a:chOff x="279400" y="658209"/>
            <a:chExt cx="965200" cy="671058"/>
          </a:xfrm>
        </p:grpSpPr>
        <p:pic>
          <p:nvPicPr>
            <p:cNvPr id="33" name="Picture 8">
              <a:extLst>
                <a:ext uri="{FF2B5EF4-FFF2-40B4-BE49-F238E27FC236}">
                  <a16:creationId xmlns:a16="http://schemas.microsoft.com/office/drawing/2014/main" id="{B54A377C-2444-442D-ADD1-1BBF504C7429}"/>
                </a:ext>
              </a:extLst>
            </p:cNvPr>
            <p:cNvPicPr>
              <a:picLocks noChangeAspect="1"/>
            </p:cNvPicPr>
            <p:nvPr/>
          </p:nvPicPr>
          <p:blipFill rotWithShape="1">
            <a:blip r:embed="rId3" cstate="print">
              <a:duotone>
                <a:prstClr val="black"/>
                <a:schemeClr val="tx1">
                  <a:tint val="45000"/>
                  <a:satMod val="400000"/>
                </a:schemeClr>
              </a:duotone>
              <a:extLst>
                <a:ext uri="{BEBA8EAE-BF5A-486C-A8C5-ECC9F3942E4B}">
                  <a14:imgProps xmlns:a14="http://schemas.microsoft.com/office/drawing/2010/main">
                    <a14:imgLayer r:embed="rId4">
                      <a14:imgEffect>
                        <a14:saturation sat="95000"/>
                      </a14:imgEffect>
                    </a14:imgLayer>
                  </a14:imgProps>
                </a:ext>
                <a:ext uri="{28A0092B-C50C-407E-A947-70E740481C1C}">
                  <a14:useLocalDpi xmlns:a14="http://schemas.microsoft.com/office/drawing/2010/main" val="0"/>
                </a:ext>
              </a:extLst>
            </a:blip>
            <a:srcRect l="63026" t="12462" r="2971"/>
            <a:stretch/>
          </p:blipFill>
          <p:spPr>
            <a:xfrm>
              <a:off x="482599" y="658209"/>
              <a:ext cx="558801" cy="425191"/>
            </a:xfrm>
            <a:prstGeom prst="rect">
              <a:avLst/>
            </a:prstGeom>
          </p:spPr>
        </p:pic>
        <p:pic>
          <p:nvPicPr>
            <p:cNvPr id="34" name="Picture 8">
              <a:extLst>
                <a:ext uri="{FF2B5EF4-FFF2-40B4-BE49-F238E27FC236}">
                  <a16:creationId xmlns:a16="http://schemas.microsoft.com/office/drawing/2014/main" id="{B54A377C-2444-442D-ADD1-1BBF504C7429}"/>
                </a:ext>
              </a:extLst>
            </p:cNvPr>
            <p:cNvPicPr>
              <a:picLocks noChangeAspect="1"/>
            </p:cNvPicPr>
            <p:nvPr/>
          </p:nvPicPr>
          <p:blipFill rotWithShape="1">
            <a:blip r:embed="rId5" cstate="print">
              <a:duotone>
                <a:prstClr val="black"/>
                <a:schemeClr val="tx1">
                  <a:tint val="45000"/>
                  <a:satMod val="400000"/>
                </a:schemeClr>
              </a:duotone>
              <a:extLst>
                <a:ext uri="{BEBA8EAE-BF5A-486C-A8C5-ECC9F3942E4B}">
                  <a14:imgProps xmlns:a14="http://schemas.microsoft.com/office/drawing/2010/main">
                    <a14:imgLayer r:embed="rId6">
                      <a14:imgEffect>
                        <a14:saturation sat="95000"/>
                      </a14:imgEffect>
                    </a14:imgLayer>
                  </a14:imgProps>
                </a:ext>
                <a:ext uri="{28A0092B-C50C-407E-A947-70E740481C1C}">
                  <a14:useLocalDpi xmlns:a14="http://schemas.microsoft.com/office/drawing/2010/main" val="0"/>
                </a:ext>
              </a:extLst>
            </a:blip>
            <a:srcRect l="6353" r="34914" b="5610"/>
            <a:stretch/>
          </p:blipFill>
          <p:spPr>
            <a:xfrm>
              <a:off x="279400" y="870805"/>
              <a:ext cx="965200" cy="458462"/>
            </a:xfrm>
            <a:prstGeom prst="rect">
              <a:avLst/>
            </a:prstGeom>
          </p:spPr>
        </p:pic>
      </p:grpSp>
      <p:sp>
        <p:nvSpPr>
          <p:cNvPr id="17" name="מלבן 16">
            <a:extLst>
              <a:ext uri="{FF2B5EF4-FFF2-40B4-BE49-F238E27FC236}">
                <a16:creationId xmlns:a16="http://schemas.microsoft.com/office/drawing/2014/main" id="{B1CC67A3-0467-4695-B688-919594B47D7F}"/>
              </a:ext>
            </a:extLst>
          </p:cNvPr>
          <p:cNvSpPr/>
          <p:nvPr/>
        </p:nvSpPr>
        <p:spPr>
          <a:xfrm>
            <a:off x="0" y="1"/>
            <a:ext cx="12192000" cy="141071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he-IL" sz="3200" b="1" i="0" u="none" strike="noStrike" kern="1200" cap="none" spc="0" normalizeH="0" baseline="0" noProof="0" dirty="0">
                <a:ln>
                  <a:noFill/>
                </a:ln>
                <a:solidFill>
                  <a:prstClr val="white"/>
                </a:solidFill>
                <a:effectLst/>
                <a:uLnTx/>
                <a:uFillTx/>
                <a:latin typeface="Segoe UI"/>
                <a:ea typeface="+mn-ea"/>
                <a:cs typeface="Segoe UI"/>
              </a:rPr>
              <a:t>צעדים להחזרת תושבי הצפון לבתיהם</a:t>
            </a:r>
          </a:p>
        </p:txBody>
      </p:sp>
      <p:sp>
        <p:nvSpPr>
          <p:cNvPr id="14" name="מלבן: פינות מעוגלות 13">
            <a:extLst>
              <a:ext uri="{FF2B5EF4-FFF2-40B4-BE49-F238E27FC236}">
                <a16:creationId xmlns:a16="http://schemas.microsoft.com/office/drawing/2014/main" id="{3B44B111-DD07-4A55-BEE4-C2A910728F45}"/>
              </a:ext>
            </a:extLst>
          </p:cNvPr>
          <p:cNvSpPr/>
          <p:nvPr/>
        </p:nvSpPr>
        <p:spPr>
          <a:xfrm>
            <a:off x="8595360" y="1560934"/>
            <a:ext cx="2941786" cy="1107593"/>
          </a:xfrm>
          <a:prstGeom prst="roundRect">
            <a:avLst/>
          </a:prstGeom>
          <a:solidFill>
            <a:schemeClr val="bg1">
              <a:lumMod val="95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914400" rtl="1" eaLnBrk="1" fontAlgn="auto" latinLnBrk="0" hangingPunct="1">
              <a:lnSpc>
                <a:spcPct val="100000"/>
              </a:lnSpc>
              <a:spcBef>
                <a:spcPts val="0"/>
              </a:spcBef>
              <a:spcAft>
                <a:spcPts val="0"/>
              </a:spcAft>
              <a:buClrTx/>
              <a:buSzPct val="130000"/>
              <a:buFontTx/>
              <a:buNone/>
              <a:tabLst/>
              <a:defRPr/>
            </a:pPr>
            <a:r>
              <a:rPr kumimoji="0" lang="he-IL" sz="2400" b="1" i="0" u="none" strike="noStrike" kern="1200" cap="none" spc="0" normalizeH="0" baseline="0" noProof="0" dirty="0">
                <a:ln>
                  <a:noFill/>
                </a:ln>
                <a:solidFill>
                  <a:srgbClr val="1F4E79"/>
                </a:solidFill>
                <a:effectLst/>
                <a:uLnTx/>
                <a:uFillTx/>
                <a:latin typeface="Segoe UI" panose="020B0502040204020203" pitchFamily="34" charset="0"/>
                <a:ea typeface="Open Sans" panose="020B0606030504020204" pitchFamily="34" charset="0"/>
                <a:cs typeface="Segoe UI" panose="020B0502040204020203" pitchFamily="34" charset="0"/>
              </a:rPr>
              <a:t>הארכת הפינוי</a:t>
            </a:r>
            <a:r>
              <a:rPr kumimoji="0" lang="he-IL" sz="2400" b="1" i="0" u="none" strike="noStrike" kern="1200" cap="none" spc="0" normalizeH="0" noProof="0" dirty="0">
                <a:ln>
                  <a:noFill/>
                </a:ln>
                <a:solidFill>
                  <a:srgbClr val="1F4E79"/>
                </a:solidFill>
                <a:effectLst/>
                <a:uLnTx/>
                <a:uFillTx/>
                <a:latin typeface="Segoe UI" panose="020B0502040204020203" pitchFamily="34" charset="0"/>
                <a:ea typeface="Open Sans" panose="020B0606030504020204" pitchFamily="34" charset="0"/>
                <a:cs typeface="Segoe UI" panose="020B0502040204020203" pitchFamily="34" charset="0"/>
              </a:rPr>
              <a:t> הבטחוני</a:t>
            </a:r>
            <a:endParaRPr kumimoji="0" lang="en-US" sz="2400" b="1" i="0" u="none" strike="noStrike" kern="1200" cap="none" spc="0" normalizeH="0" baseline="0" noProof="0" dirty="0">
              <a:ln>
                <a:noFill/>
              </a:ln>
              <a:solidFill>
                <a:srgbClr val="1F4E79"/>
              </a:solidFill>
              <a:effectLst/>
              <a:uLnTx/>
              <a:uFillTx/>
              <a:latin typeface="Segoe UI" panose="020B0502040204020203" pitchFamily="34" charset="0"/>
              <a:ea typeface="Open Sans" panose="020B0606030504020204" pitchFamily="34" charset="0"/>
              <a:cs typeface="Segoe UI" panose="020B0502040204020203" pitchFamily="34" charset="0"/>
            </a:endParaRPr>
          </a:p>
        </p:txBody>
      </p:sp>
      <p:sp>
        <p:nvSpPr>
          <p:cNvPr id="10" name="מלבן: פינות מעוגלות 9">
            <a:extLst>
              <a:ext uri="{FF2B5EF4-FFF2-40B4-BE49-F238E27FC236}">
                <a16:creationId xmlns:a16="http://schemas.microsoft.com/office/drawing/2014/main" id="{63F3FED2-2B98-447D-93EC-B7404D2CA099}"/>
              </a:ext>
            </a:extLst>
          </p:cNvPr>
          <p:cNvSpPr/>
          <p:nvPr/>
        </p:nvSpPr>
        <p:spPr>
          <a:xfrm>
            <a:off x="4440653" y="1560934"/>
            <a:ext cx="3289474" cy="1107594"/>
          </a:xfrm>
          <a:prstGeom prst="roundRect">
            <a:avLst/>
          </a:prstGeom>
          <a:solidFill>
            <a:schemeClr val="bg1">
              <a:lumMod val="95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914400" rtl="1" eaLnBrk="1" fontAlgn="auto" latinLnBrk="0" hangingPunct="1">
              <a:lnSpc>
                <a:spcPct val="100000"/>
              </a:lnSpc>
              <a:spcBef>
                <a:spcPts val="0"/>
              </a:spcBef>
              <a:spcAft>
                <a:spcPts val="0"/>
              </a:spcAft>
              <a:buClrTx/>
              <a:buSzPct val="130000"/>
              <a:buFontTx/>
              <a:buNone/>
              <a:tabLst/>
              <a:defRPr/>
            </a:pPr>
            <a:r>
              <a:rPr lang="he-IL" sz="2400" b="1" dirty="0">
                <a:solidFill>
                  <a:srgbClr val="1F4E79"/>
                </a:solidFill>
                <a:latin typeface="Segoe UI" panose="020B0502040204020203" pitchFamily="34" charset="0"/>
                <a:ea typeface="Open Sans" panose="020B0606030504020204" pitchFamily="34" charset="0"/>
                <a:cs typeface="Segoe UI" panose="020B0502040204020203" pitchFamily="34" charset="0"/>
              </a:rPr>
              <a:t>הערכות להחזרת התושבים</a:t>
            </a:r>
            <a:endParaRPr kumimoji="0" lang="en-US" sz="2400" b="1" i="0" u="none" strike="noStrike" kern="1200" cap="none" spc="0" normalizeH="0" baseline="0" noProof="0" dirty="0">
              <a:ln>
                <a:noFill/>
              </a:ln>
              <a:solidFill>
                <a:srgbClr val="1F4E79"/>
              </a:solidFill>
              <a:effectLst/>
              <a:uLnTx/>
              <a:uFillTx/>
              <a:latin typeface="Segoe UI" panose="020B0502040204020203" pitchFamily="34" charset="0"/>
              <a:ea typeface="Open Sans" panose="020B0606030504020204" pitchFamily="34" charset="0"/>
              <a:cs typeface="Segoe UI" panose="020B0502040204020203" pitchFamily="34" charset="0"/>
            </a:endParaRPr>
          </a:p>
        </p:txBody>
      </p:sp>
      <p:sp>
        <p:nvSpPr>
          <p:cNvPr id="12" name="מלבן: פינות מעוגלות 11">
            <a:extLst>
              <a:ext uri="{FF2B5EF4-FFF2-40B4-BE49-F238E27FC236}">
                <a16:creationId xmlns:a16="http://schemas.microsoft.com/office/drawing/2014/main" id="{0629EC28-EF23-405D-B8D9-DAA73EF48CEB}"/>
              </a:ext>
            </a:extLst>
          </p:cNvPr>
          <p:cNvSpPr/>
          <p:nvPr/>
        </p:nvSpPr>
        <p:spPr>
          <a:xfrm>
            <a:off x="654854" y="1544468"/>
            <a:ext cx="2941785" cy="1107593"/>
          </a:xfrm>
          <a:prstGeom prst="roundRect">
            <a:avLst/>
          </a:prstGeom>
          <a:solidFill>
            <a:schemeClr val="bg1">
              <a:lumMod val="95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914400" rtl="1" eaLnBrk="1" fontAlgn="auto" latinLnBrk="0" hangingPunct="1">
              <a:lnSpc>
                <a:spcPct val="100000"/>
              </a:lnSpc>
              <a:spcBef>
                <a:spcPts val="0"/>
              </a:spcBef>
              <a:spcAft>
                <a:spcPts val="0"/>
              </a:spcAft>
              <a:buClrTx/>
              <a:buSzPct val="130000"/>
              <a:buFontTx/>
              <a:buNone/>
              <a:tabLst/>
              <a:defRPr/>
            </a:pPr>
            <a:r>
              <a:rPr kumimoji="0" lang="he-IL" sz="2400" b="1" i="0" u="none" strike="noStrike" kern="1200" cap="none" spc="0" normalizeH="0" baseline="0" noProof="0" dirty="0">
                <a:ln>
                  <a:noFill/>
                </a:ln>
                <a:solidFill>
                  <a:srgbClr val="1F4E79"/>
                </a:solidFill>
                <a:effectLst/>
                <a:uLnTx/>
                <a:uFillTx/>
                <a:latin typeface="Segoe UI" panose="020B0502040204020203" pitchFamily="34" charset="0"/>
                <a:ea typeface="Open Sans" panose="020B0606030504020204" pitchFamily="34" charset="0"/>
                <a:cs typeface="Segoe UI" panose="020B0502040204020203" pitchFamily="34" charset="0"/>
              </a:rPr>
              <a:t>מענקים לפרט</a:t>
            </a:r>
            <a:endParaRPr kumimoji="0" lang="en-US" sz="2400" b="1" i="0" u="none" strike="noStrike" kern="1200" cap="none" spc="0" normalizeH="0" baseline="0" noProof="0" dirty="0">
              <a:ln>
                <a:noFill/>
              </a:ln>
              <a:solidFill>
                <a:srgbClr val="1F4E79"/>
              </a:solidFill>
              <a:effectLst/>
              <a:uLnTx/>
              <a:uFillTx/>
              <a:latin typeface="Segoe UI" panose="020B0502040204020203" pitchFamily="34" charset="0"/>
              <a:ea typeface="Open Sans" panose="020B0606030504020204" pitchFamily="34" charset="0"/>
              <a:cs typeface="Segoe UI" panose="020B0502040204020203" pitchFamily="34" charset="0"/>
            </a:endParaRPr>
          </a:p>
        </p:txBody>
      </p:sp>
      <p:sp>
        <p:nvSpPr>
          <p:cNvPr id="13" name="מלבן: פינות מעוגלות 12">
            <a:extLst>
              <a:ext uri="{FF2B5EF4-FFF2-40B4-BE49-F238E27FC236}">
                <a16:creationId xmlns:a16="http://schemas.microsoft.com/office/drawing/2014/main" id="{930C29DF-264E-491F-9430-87510EBA0458}"/>
              </a:ext>
            </a:extLst>
          </p:cNvPr>
          <p:cNvSpPr/>
          <p:nvPr/>
        </p:nvSpPr>
        <p:spPr>
          <a:xfrm>
            <a:off x="8986253" y="3373894"/>
            <a:ext cx="2160000" cy="807740"/>
          </a:xfrm>
          <a:prstGeom prst="roundRect">
            <a:avLst/>
          </a:prstGeom>
          <a:no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914400" rtl="1" eaLnBrk="1" fontAlgn="auto" latinLnBrk="0" hangingPunct="1">
              <a:lnSpc>
                <a:spcPct val="100000"/>
              </a:lnSpc>
              <a:spcBef>
                <a:spcPts val="0"/>
              </a:spcBef>
              <a:spcAft>
                <a:spcPts val="0"/>
              </a:spcAft>
              <a:buClrTx/>
              <a:buSzPct val="130000"/>
              <a:buFontTx/>
              <a:buNone/>
              <a:tabLst/>
              <a:defRPr/>
            </a:pPr>
            <a:endParaRPr kumimoji="0" lang="he-IL" sz="2000" i="0" u="none" strike="noStrike" kern="1200" cap="none" spc="0" normalizeH="0" baseline="0" noProof="0" dirty="0">
              <a:ln>
                <a:noFill/>
              </a:ln>
              <a:solidFill>
                <a:srgbClr val="0086BB">
                  <a:lumMod val="50000"/>
                </a:srgbClr>
              </a:solidFill>
              <a:uLnTx/>
              <a:uFillTx/>
              <a:latin typeface="Segoe UI" panose="020B0502040204020203" pitchFamily="34" charset="0"/>
              <a:ea typeface="Open Sans" panose="020B0606030504020204" pitchFamily="34" charset="0"/>
              <a:cs typeface="Segoe UI" panose="020B0502040204020203" pitchFamily="34" charset="0"/>
            </a:endParaRPr>
          </a:p>
        </p:txBody>
      </p:sp>
      <p:sp>
        <p:nvSpPr>
          <p:cNvPr id="21" name="מלבן: פינות מעוגלות 20">
            <a:extLst>
              <a:ext uri="{FF2B5EF4-FFF2-40B4-BE49-F238E27FC236}">
                <a16:creationId xmlns:a16="http://schemas.microsoft.com/office/drawing/2014/main" id="{71DEF5B8-1B4B-464A-96C9-1723DC606993}"/>
              </a:ext>
            </a:extLst>
          </p:cNvPr>
          <p:cNvSpPr/>
          <p:nvPr/>
        </p:nvSpPr>
        <p:spPr>
          <a:xfrm>
            <a:off x="781049" y="4156405"/>
            <a:ext cx="2376202" cy="807740"/>
          </a:xfrm>
          <a:prstGeom prst="roundRect">
            <a:avLst/>
          </a:prstGeom>
          <a:no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914400" rtl="1" eaLnBrk="1" fontAlgn="auto" latinLnBrk="0" hangingPunct="1">
              <a:lnSpc>
                <a:spcPct val="100000"/>
              </a:lnSpc>
              <a:spcBef>
                <a:spcPts val="0"/>
              </a:spcBef>
              <a:spcAft>
                <a:spcPts val="0"/>
              </a:spcAft>
              <a:buClrTx/>
              <a:buSzPct val="130000"/>
              <a:buFontTx/>
              <a:buNone/>
              <a:tabLst/>
              <a:defRPr/>
            </a:pPr>
            <a:r>
              <a:rPr lang="he-IL" sz="2400" dirty="0" err="1">
                <a:solidFill>
                  <a:srgbClr val="0086BB">
                    <a:lumMod val="50000"/>
                  </a:srgbClr>
                </a:solidFill>
                <a:latin typeface="Segoe UI" panose="020B0502040204020203" pitchFamily="34" charset="0"/>
                <a:ea typeface="Open Sans" panose="020B0606030504020204" pitchFamily="34" charset="0"/>
                <a:cs typeface="Segoe UI" panose="020B0502040204020203" pitchFamily="34" charset="0"/>
              </a:rPr>
              <a:t>תמרוץ</a:t>
            </a:r>
            <a:r>
              <a:rPr lang="he-IL" sz="2400" dirty="0">
                <a:solidFill>
                  <a:srgbClr val="0086BB">
                    <a:lumMod val="50000"/>
                  </a:srgbClr>
                </a:solidFill>
                <a:latin typeface="Segoe UI" panose="020B0502040204020203" pitchFamily="34" charset="0"/>
                <a:ea typeface="Open Sans" panose="020B0606030504020204" pitchFamily="34" charset="0"/>
                <a:cs typeface="Segoe UI" panose="020B0502040204020203" pitchFamily="34" charset="0"/>
              </a:rPr>
              <a:t> חזרה הביתה</a:t>
            </a:r>
            <a:endParaRPr kumimoji="0" lang="he-IL" sz="2000" i="0" u="none" strike="noStrike" kern="1200" cap="none" spc="0" normalizeH="0" baseline="0" noProof="0" dirty="0">
              <a:ln>
                <a:noFill/>
              </a:ln>
              <a:solidFill>
                <a:srgbClr val="0086BB">
                  <a:lumMod val="50000"/>
                </a:srgbClr>
              </a:solidFill>
              <a:uLnTx/>
              <a:uFillTx/>
              <a:latin typeface="Segoe UI" panose="020B0502040204020203" pitchFamily="34" charset="0"/>
              <a:ea typeface="Open Sans" panose="020B0606030504020204" pitchFamily="34" charset="0"/>
              <a:cs typeface="Segoe UI" panose="020B0502040204020203" pitchFamily="34" charset="0"/>
            </a:endParaRPr>
          </a:p>
        </p:txBody>
      </p:sp>
      <p:sp>
        <p:nvSpPr>
          <p:cNvPr id="22" name="מלבן: פינות מעוגלות 21">
            <a:extLst>
              <a:ext uri="{FF2B5EF4-FFF2-40B4-BE49-F238E27FC236}">
                <a16:creationId xmlns:a16="http://schemas.microsoft.com/office/drawing/2014/main" id="{27A84FE4-4C06-424F-B8B6-DAEBD5C4BB5E}"/>
              </a:ext>
            </a:extLst>
          </p:cNvPr>
          <p:cNvSpPr/>
          <p:nvPr/>
        </p:nvSpPr>
        <p:spPr>
          <a:xfrm>
            <a:off x="829543" y="3000363"/>
            <a:ext cx="2376202" cy="807740"/>
          </a:xfrm>
          <a:prstGeom prst="roundRect">
            <a:avLst/>
          </a:prstGeom>
          <a:no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914400" rtl="1" eaLnBrk="1" fontAlgn="auto" latinLnBrk="0" hangingPunct="1">
              <a:lnSpc>
                <a:spcPct val="100000"/>
              </a:lnSpc>
              <a:spcBef>
                <a:spcPts val="0"/>
              </a:spcBef>
              <a:spcAft>
                <a:spcPts val="0"/>
              </a:spcAft>
              <a:buClrTx/>
              <a:buSzPct val="130000"/>
              <a:buFontTx/>
              <a:buNone/>
              <a:tabLst/>
              <a:defRPr/>
            </a:pPr>
            <a:r>
              <a:rPr lang="he-IL" sz="2400" dirty="0">
                <a:solidFill>
                  <a:srgbClr val="0086BB">
                    <a:lumMod val="50000"/>
                  </a:srgbClr>
                </a:solidFill>
                <a:latin typeface="Segoe UI" panose="020B0502040204020203" pitchFamily="34" charset="0"/>
                <a:ea typeface="Open Sans" panose="020B0606030504020204" pitchFamily="34" charset="0"/>
                <a:cs typeface="Segoe UI" panose="020B0502040204020203" pitchFamily="34" charset="0"/>
              </a:rPr>
              <a:t>מתן אפשרות לסיים שנת לימודים </a:t>
            </a:r>
            <a:endParaRPr kumimoji="0" lang="he-IL" sz="2000" i="0" u="none" strike="noStrike" kern="1200" cap="none" spc="0" normalizeH="0" baseline="0" noProof="0" dirty="0">
              <a:ln>
                <a:noFill/>
              </a:ln>
              <a:solidFill>
                <a:srgbClr val="0086BB">
                  <a:lumMod val="50000"/>
                </a:srgbClr>
              </a:solidFill>
              <a:uLnTx/>
              <a:uFillTx/>
              <a:latin typeface="Segoe UI" panose="020B0502040204020203" pitchFamily="34" charset="0"/>
              <a:ea typeface="Open Sans" panose="020B0606030504020204" pitchFamily="34" charset="0"/>
              <a:cs typeface="Segoe UI" panose="020B0502040204020203" pitchFamily="34" charset="0"/>
            </a:endParaRPr>
          </a:p>
        </p:txBody>
      </p:sp>
      <p:sp>
        <p:nvSpPr>
          <p:cNvPr id="24" name="מלבן: פינות מעוגלות 23">
            <a:extLst>
              <a:ext uri="{FF2B5EF4-FFF2-40B4-BE49-F238E27FC236}">
                <a16:creationId xmlns:a16="http://schemas.microsoft.com/office/drawing/2014/main" id="{B823DCC1-0726-4B61-AB78-2BA9FB3E68D9}"/>
              </a:ext>
            </a:extLst>
          </p:cNvPr>
          <p:cNvSpPr/>
          <p:nvPr/>
        </p:nvSpPr>
        <p:spPr>
          <a:xfrm>
            <a:off x="857900" y="5153200"/>
            <a:ext cx="2376202" cy="807740"/>
          </a:xfrm>
          <a:prstGeom prst="roundRect">
            <a:avLst/>
          </a:prstGeom>
          <a:no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914400" rtl="1" eaLnBrk="1" fontAlgn="auto" latinLnBrk="0" hangingPunct="1">
              <a:lnSpc>
                <a:spcPct val="100000"/>
              </a:lnSpc>
              <a:spcBef>
                <a:spcPts val="0"/>
              </a:spcBef>
              <a:spcAft>
                <a:spcPts val="0"/>
              </a:spcAft>
              <a:buClrTx/>
              <a:buSzPct val="130000"/>
              <a:buFontTx/>
              <a:buNone/>
              <a:tabLst/>
              <a:defRPr/>
            </a:pPr>
            <a:r>
              <a:rPr lang="he-IL" sz="2400" dirty="0">
                <a:solidFill>
                  <a:srgbClr val="0086BB">
                    <a:lumMod val="50000"/>
                  </a:srgbClr>
                </a:solidFill>
                <a:latin typeface="Segoe UI" panose="020B0502040204020203" pitchFamily="34" charset="0"/>
                <a:ea typeface="Open Sans" panose="020B0606030504020204" pitchFamily="34" charset="0"/>
                <a:cs typeface="Segoe UI" panose="020B0502040204020203" pitchFamily="34" charset="0"/>
              </a:rPr>
              <a:t>מענק עזובה</a:t>
            </a:r>
            <a:endParaRPr kumimoji="0" lang="he-IL" sz="2000" i="0" u="none" strike="noStrike" kern="1200" cap="none" spc="0" normalizeH="0" baseline="0" noProof="0" dirty="0">
              <a:ln>
                <a:noFill/>
              </a:ln>
              <a:solidFill>
                <a:srgbClr val="0086BB">
                  <a:lumMod val="50000"/>
                </a:srgbClr>
              </a:solidFill>
              <a:uLnTx/>
              <a:uFillTx/>
              <a:latin typeface="Segoe UI" panose="020B0502040204020203" pitchFamily="34" charset="0"/>
              <a:ea typeface="Open Sans" panose="020B0606030504020204" pitchFamily="34" charset="0"/>
              <a:cs typeface="Segoe UI" panose="020B0502040204020203" pitchFamily="34" charset="0"/>
            </a:endParaRPr>
          </a:p>
        </p:txBody>
      </p:sp>
      <p:sp>
        <p:nvSpPr>
          <p:cNvPr id="16" name="מלבן: פינות מעוגלות 15">
            <a:extLst>
              <a:ext uri="{FF2B5EF4-FFF2-40B4-BE49-F238E27FC236}">
                <a16:creationId xmlns:a16="http://schemas.microsoft.com/office/drawing/2014/main" id="{F9CD0408-3470-4A0C-BCA7-0011606926E8}"/>
              </a:ext>
            </a:extLst>
          </p:cNvPr>
          <p:cNvSpPr/>
          <p:nvPr/>
        </p:nvSpPr>
        <p:spPr>
          <a:xfrm>
            <a:off x="8770051" y="3025130"/>
            <a:ext cx="2376202" cy="807740"/>
          </a:xfrm>
          <a:prstGeom prst="roundRect">
            <a:avLst/>
          </a:prstGeom>
          <a:no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914400" rtl="1" eaLnBrk="1" fontAlgn="auto" latinLnBrk="0" hangingPunct="1">
              <a:lnSpc>
                <a:spcPct val="100000"/>
              </a:lnSpc>
              <a:spcBef>
                <a:spcPts val="0"/>
              </a:spcBef>
              <a:spcAft>
                <a:spcPts val="0"/>
              </a:spcAft>
              <a:buClrTx/>
              <a:buSzPct val="130000"/>
              <a:buFontTx/>
              <a:buNone/>
              <a:tabLst/>
              <a:defRPr/>
            </a:pPr>
            <a:r>
              <a:rPr lang="he-IL" sz="2400" dirty="0">
                <a:solidFill>
                  <a:srgbClr val="0086BB">
                    <a:lumMod val="50000"/>
                  </a:srgbClr>
                </a:solidFill>
                <a:latin typeface="Segoe UI" panose="020B0502040204020203" pitchFamily="34" charset="0"/>
                <a:ea typeface="Open Sans" panose="020B0606030504020204" pitchFamily="34" charset="0"/>
                <a:cs typeface="Segoe UI" panose="020B0502040204020203" pitchFamily="34" charset="0"/>
              </a:rPr>
              <a:t>הארכה עד סוף פברואר בהתאם </a:t>
            </a:r>
            <a:r>
              <a:rPr lang="he-IL" sz="2400" dirty="0" err="1">
                <a:solidFill>
                  <a:srgbClr val="0086BB">
                    <a:lumMod val="50000"/>
                  </a:srgbClr>
                </a:solidFill>
                <a:latin typeface="Segoe UI" panose="020B0502040204020203" pitchFamily="34" charset="0"/>
                <a:ea typeface="Open Sans" panose="020B0606030504020204" pitchFamily="34" charset="0"/>
                <a:cs typeface="Segoe UI" panose="020B0502040204020203" pitchFamily="34" charset="0"/>
              </a:rPr>
              <a:t>לחוו"ד</a:t>
            </a:r>
            <a:r>
              <a:rPr lang="he-IL" sz="2400" dirty="0">
                <a:solidFill>
                  <a:srgbClr val="0086BB">
                    <a:lumMod val="50000"/>
                  </a:srgbClr>
                </a:solidFill>
                <a:latin typeface="Segoe UI" panose="020B0502040204020203" pitchFamily="34" charset="0"/>
                <a:ea typeface="Open Sans" panose="020B0606030504020204" pitchFamily="34" charset="0"/>
                <a:cs typeface="Segoe UI" panose="020B0502040204020203" pitchFamily="34" charset="0"/>
              </a:rPr>
              <a:t> בטחוני</a:t>
            </a:r>
            <a:endParaRPr kumimoji="0" lang="he-IL" sz="2000" i="0" u="none" strike="noStrike" kern="1200" cap="none" spc="0" normalizeH="0" baseline="0" noProof="0" dirty="0">
              <a:ln>
                <a:noFill/>
              </a:ln>
              <a:solidFill>
                <a:srgbClr val="0086BB">
                  <a:lumMod val="50000"/>
                </a:srgbClr>
              </a:solidFill>
              <a:uLnTx/>
              <a:uFillTx/>
              <a:latin typeface="Segoe UI" panose="020B0502040204020203" pitchFamily="34" charset="0"/>
              <a:ea typeface="Open Sans" panose="020B0606030504020204" pitchFamily="34" charset="0"/>
              <a:cs typeface="Segoe UI" panose="020B0502040204020203" pitchFamily="34" charset="0"/>
            </a:endParaRPr>
          </a:p>
        </p:txBody>
      </p:sp>
      <p:sp>
        <p:nvSpPr>
          <p:cNvPr id="23" name="מלבן: פינות מעוגלות 22">
            <a:extLst>
              <a:ext uri="{FF2B5EF4-FFF2-40B4-BE49-F238E27FC236}">
                <a16:creationId xmlns:a16="http://schemas.microsoft.com/office/drawing/2014/main" id="{FC03DB2D-250F-4BCD-BEA9-27E0E49E3F62}"/>
              </a:ext>
            </a:extLst>
          </p:cNvPr>
          <p:cNvSpPr/>
          <p:nvPr/>
        </p:nvSpPr>
        <p:spPr>
          <a:xfrm>
            <a:off x="4624938" y="3229835"/>
            <a:ext cx="2942123" cy="807740"/>
          </a:xfrm>
          <a:prstGeom prst="roundRect">
            <a:avLst/>
          </a:prstGeom>
          <a:no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914400" rtl="1" eaLnBrk="1" fontAlgn="auto" latinLnBrk="0" hangingPunct="1">
              <a:lnSpc>
                <a:spcPct val="100000"/>
              </a:lnSpc>
              <a:spcBef>
                <a:spcPts val="0"/>
              </a:spcBef>
              <a:spcAft>
                <a:spcPts val="0"/>
              </a:spcAft>
              <a:buClrTx/>
              <a:buSzPct val="130000"/>
              <a:buFontTx/>
              <a:buNone/>
              <a:tabLst/>
              <a:defRPr/>
            </a:pPr>
            <a:r>
              <a:rPr lang="he-IL" sz="2400" noProof="0" dirty="0">
                <a:solidFill>
                  <a:srgbClr val="0086BB">
                    <a:lumMod val="50000"/>
                  </a:srgbClr>
                </a:solidFill>
                <a:latin typeface="Segoe UI" panose="020B0502040204020203" pitchFamily="34" charset="0"/>
                <a:ea typeface="Open Sans" panose="020B0606030504020204" pitchFamily="34" charset="0"/>
                <a:cs typeface="Segoe UI" panose="020B0502040204020203" pitchFamily="34" charset="0"/>
              </a:rPr>
              <a:t>הערכות רשויות מקומיות ומערכת החינוך לחזרת התושבים</a:t>
            </a:r>
            <a:endParaRPr kumimoji="0" lang="he-IL" sz="2000" i="0" u="none" strike="noStrike" kern="1200" cap="none" spc="0" normalizeH="0" baseline="0" noProof="0" dirty="0">
              <a:ln>
                <a:noFill/>
              </a:ln>
              <a:solidFill>
                <a:srgbClr val="0086BB">
                  <a:lumMod val="50000"/>
                </a:srgbClr>
              </a:solidFill>
              <a:uLnTx/>
              <a:uFillTx/>
              <a:latin typeface="Segoe UI" panose="020B0502040204020203" pitchFamily="34" charset="0"/>
              <a:ea typeface="Open Sans" panose="020B0606030504020204" pitchFamily="34" charset="0"/>
              <a:cs typeface="Segoe UI" panose="020B0502040204020203" pitchFamily="34" charset="0"/>
            </a:endParaRPr>
          </a:p>
        </p:txBody>
      </p:sp>
      <p:sp>
        <p:nvSpPr>
          <p:cNvPr id="25" name="מלבן: פינות מעוגלות 24">
            <a:extLst>
              <a:ext uri="{FF2B5EF4-FFF2-40B4-BE49-F238E27FC236}">
                <a16:creationId xmlns:a16="http://schemas.microsoft.com/office/drawing/2014/main" id="{C8E1A2F5-FCBE-4FB3-870F-DC716AE2DD39}"/>
              </a:ext>
            </a:extLst>
          </p:cNvPr>
          <p:cNvSpPr/>
          <p:nvPr/>
        </p:nvSpPr>
        <p:spPr>
          <a:xfrm rot="19595989">
            <a:off x="8819391" y="5290849"/>
            <a:ext cx="2277521" cy="532441"/>
          </a:xfrm>
          <a:prstGeom prst="roundRect">
            <a:avLst/>
          </a:prstGeom>
          <a:solidFill>
            <a:srgbClr val="1F4E79"/>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914400" rtl="1" eaLnBrk="1" fontAlgn="auto" latinLnBrk="0" hangingPunct="1">
              <a:lnSpc>
                <a:spcPct val="100000"/>
              </a:lnSpc>
              <a:spcBef>
                <a:spcPts val="0"/>
              </a:spcBef>
              <a:spcAft>
                <a:spcPts val="0"/>
              </a:spcAft>
              <a:buClrTx/>
              <a:buSzPct val="130000"/>
              <a:buFontTx/>
              <a:buNone/>
              <a:tabLst/>
              <a:defRPr/>
            </a:pPr>
            <a:r>
              <a:rPr kumimoji="0" lang="he-IL" sz="2400" b="1" i="0" u="none" strike="noStrike" kern="1200" cap="none" spc="0" normalizeH="0" baseline="0" noProof="0" dirty="0">
                <a:ln>
                  <a:noFill/>
                </a:ln>
                <a:solidFill>
                  <a:schemeClr val="bg1"/>
                </a:solidFill>
                <a:effectLst/>
                <a:uLnTx/>
                <a:uFillTx/>
                <a:latin typeface="Segoe UI" panose="020B0502040204020203" pitchFamily="34" charset="0"/>
                <a:ea typeface="Open Sans" panose="020B0606030504020204" pitchFamily="34" charset="0"/>
                <a:cs typeface="Segoe UI" panose="020B0502040204020203" pitchFamily="34" charset="0"/>
              </a:rPr>
              <a:t>בוצע</a:t>
            </a:r>
            <a:endParaRPr kumimoji="0" lang="en-US" sz="2400" b="1" i="0" u="none" strike="noStrike" kern="1200" cap="none" spc="0" normalizeH="0" baseline="0" noProof="0" dirty="0">
              <a:ln>
                <a:noFill/>
              </a:ln>
              <a:solidFill>
                <a:schemeClr val="bg1"/>
              </a:solidFill>
              <a:effectLst/>
              <a:uLnTx/>
              <a:uFillTx/>
              <a:latin typeface="Segoe UI" panose="020B0502040204020203" pitchFamily="34" charset="0"/>
              <a:ea typeface="Open Sans" panose="020B0606030504020204" pitchFamily="34" charset="0"/>
              <a:cs typeface="Segoe UI" panose="020B0502040204020203" pitchFamily="34" charset="0"/>
            </a:endParaRPr>
          </a:p>
        </p:txBody>
      </p:sp>
      <p:sp>
        <p:nvSpPr>
          <p:cNvPr id="26" name="מלבן: פינות מעוגלות 25">
            <a:extLst>
              <a:ext uri="{FF2B5EF4-FFF2-40B4-BE49-F238E27FC236}">
                <a16:creationId xmlns:a16="http://schemas.microsoft.com/office/drawing/2014/main" id="{E144B7BE-5C4D-4427-B113-C90B05FBB33B}"/>
              </a:ext>
            </a:extLst>
          </p:cNvPr>
          <p:cNvSpPr/>
          <p:nvPr/>
        </p:nvSpPr>
        <p:spPr>
          <a:xfrm rot="19595989">
            <a:off x="4831895" y="5181784"/>
            <a:ext cx="2277521" cy="532441"/>
          </a:xfrm>
          <a:prstGeom prst="roundRect">
            <a:avLst/>
          </a:prstGeom>
          <a:solidFill>
            <a:srgbClr val="1F4E79"/>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914400" rtl="1" eaLnBrk="1" fontAlgn="auto" latinLnBrk="0" hangingPunct="1">
              <a:lnSpc>
                <a:spcPct val="100000"/>
              </a:lnSpc>
              <a:spcBef>
                <a:spcPts val="0"/>
              </a:spcBef>
              <a:spcAft>
                <a:spcPts val="0"/>
              </a:spcAft>
              <a:buClrTx/>
              <a:buSzPct val="130000"/>
              <a:buFontTx/>
              <a:buNone/>
              <a:tabLst/>
              <a:defRPr/>
            </a:pPr>
            <a:r>
              <a:rPr kumimoji="0" lang="he-IL" sz="2400" b="1" i="0" u="none" strike="noStrike" kern="1200" cap="none" spc="0" normalizeH="0" baseline="0" noProof="0" dirty="0">
                <a:ln>
                  <a:noFill/>
                </a:ln>
                <a:solidFill>
                  <a:schemeClr val="bg1"/>
                </a:solidFill>
                <a:effectLst/>
                <a:uLnTx/>
                <a:uFillTx/>
                <a:latin typeface="Segoe UI" panose="020B0502040204020203" pitchFamily="34" charset="0"/>
                <a:ea typeface="Open Sans" panose="020B0606030504020204" pitchFamily="34" charset="0"/>
                <a:cs typeface="Segoe UI" panose="020B0502040204020203" pitchFamily="34" charset="0"/>
              </a:rPr>
              <a:t>בוצע</a:t>
            </a:r>
            <a:endParaRPr kumimoji="0" lang="en-US" sz="2400" b="1" i="0" u="none" strike="noStrike" kern="1200" cap="none" spc="0" normalizeH="0" baseline="0" noProof="0" dirty="0">
              <a:ln>
                <a:noFill/>
              </a:ln>
              <a:solidFill>
                <a:schemeClr val="bg1"/>
              </a:solidFill>
              <a:effectLst/>
              <a:uLnTx/>
              <a:uFillTx/>
              <a:latin typeface="Segoe UI" panose="020B0502040204020203" pitchFamily="34" charset="0"/>
              <a:ea typeface="Open Sans" panose="020B0606030504020204" pitchFamily="34" charset="0"/>
              <a:cs typeface="Segoe UI" panose="020B0502040204020203" pitchFamily="34" charset="0"/>
            </a:endParaRPr>
          </a:p>
        </p:txBody>
      </p:sp>
      <p:sp>
        <p:nvSpPr>
          <p:cNvPr id="27" name="מלבן: פינות מעוגלות 26">
            <a:extLst>
              <a:ext uri="{FF2B5EF4-FFF2-40B4-BE49-F238E27FC236}">
                <a16:creationId xmlns:a16="http://schemas.microsoft.com/office/drawing/2014/main" id="{F56D1660-FFE1-4AC1-B4AA-2469323DD29A}"/>
              </a:ext>
            </a:extLst>
          </p:cNvPr>
          <p:cNvSpPr/>
          <p:nvPr/>
        </p:nvSpPr>
        <p:spPr>
          <a:xfrm rot="19595989">
            <a:off x="923784" y="4985242"/>
            <a:ext cx="2277521" cy="1270945"/>
          </a:xfrm>
          <a:prstGeom prst="roundRect">
            <a:avLst/>
          </a:prstGeom>
          <a:solidFill>
            <a:srgbClr val="1F4E79"/>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914400" rtl="1" eaLnBrk="1" fontAlgn="auto" latinLnBrk="0" hangingPunct="1">
              <a:lnSpc>
                <a:spcPct val="100000"/>
              </a:lnSpc>
              <a:spcBef>
                <a:spcPts val="0"/>
              </a:spcBef>
              <a:spcAft>
                <a:spcPts val="0"/>
              </a:spcAft>
              <a:buClrTx/>
              <a:buSzPct val="130000"/>
              <a:buFontTx/>
              <a:buNone/>
              <a:tabLst/>
              <a:defRPr/>
            </a:pPr>
            <a:r>
              <a:rPr kumimoji="0" lang="he-IL" sz="2400" b="1" i="0" u="none" strike="noStrike" kern="1200" cap="none" spc="0" normalizeH="0" baseline="0" noProof="0" dirty="0">
                <a:ln>
                  <a:noFill/>
                </a:ln>
                <a:solidFill>
                  <a:schemeClr val="bg1"/>
                </a:solidFill>
                <a:effectLst/>
                <a:uLnTx/>
                <a:uFillTx/>
                <a:latin typeface="Segoe UI" panose="020B0502040204020203" pitchFamily="34" charset="0"/>
                <a:ea typeface="Open Sans" panose="020B0606030504020204" pitchFamily="34" charset="0"/>
                <a:cs typeface="Segoe UI" panose="020B0502040204020203" pitchFamily="34" charset="0"/>
              </a:rPr>
              <a:t>יקודם בישיבת הממשלה הקרובה</a:t>
            </a:r>
            <a:endParaRPr kumimoji="0" lang="en-US" sz="2400" b="1" i="0" u="none" strike="noStrike" kern="1200" cap="none" spc="0" normalizeH="0" baseline="0" noProof="0" dirty="0">
              <a:ln>
                <a:noFill/>
              </a:ln>
              <a:solidFill>
                <a:schemeClr val="bg1"/>
              </a:solidFill>
              <a:effectLst/>
              <a:uLnTx/>
              <a:uFillTx/>
              <a:latin typeface="Segoe UI" panose="020B0502040204020203" pitchFamily="34" charset="0"/>
              <a:ea typeface="Open Sans" panose="020B0606030504020204" pitchFamily="34" charset="0"/>
              <a:cs typeface="Segoe UI" panose="020B0502040204020203" pitchFamily="34" charset="0"/>
            </a:endParaRPr>
          </a:p>
        </p:txBody>
      </p:sp>
      <p:pic>
        <p:nvPicPr>
          <p:cNvPr id="18" name="תמונה 17">
            <a:extLst>
              <a:ext uri="{FF2B5EF4-FFF2-40B4-BE49-F238E27FC236}">
                <a16:creationId xmlns:a16="http://schemas.microsoft.com/office/drawing/2014/main" id="{6531AB6D-E2DD-4A63-A1F6-2311DAC38F77}"/>
              </a:ext>
            </a:extLst>
          </p:cNvPr>
          <p:cNvPicPr>
            <a:picLocks noChangeAspect="1"/>
          </p:cNvPicPr>
          <p:nvPr/>
        </p:nvPicPr>
        <p:blipFill>
          <a:blip r:embed="rId7" cstate="print">
            <a:clrChange>
              <a:clrFrom>
                <a:srgbClr val="FFFFFF"/>
              </a:clrFrom>
              <a:clrTo>
                <a:srgbClr val="FFFFFF">
                  <a:alpha val="0"/>
                </a:srgbClr>
              </a:clrTo>
            </a:clrChange>
            <a:biLevel thresh="25000"/>
            <a:extLst>
              <a:ext uri="{28A0092B-C50C-407E-A947-70E740481C1C}">
                <a14:useLocalDpi xmlns:a14="http://schemas.microsoft.com/office/drawing/2010/main" val="0"/>
              </a:ext>
            </a:extLst>
          </a:blip>
          <a:stretch>
            <a:fillRect/>
          </a:stretch>
        </p:blipFill>
        <p:spPr>
          <a:xfrm>
            <a:off x="119476" y="139640"/>
            <a:ext cx="941624" cy="1077218"/>
          </a:xfrm>
          <a:prstGeom prst="rect">
            <a:avLst/>
          </a:prstGeom>
        </p:spPr>
      </p:pic>
    </p:spTree>
    <p:extLst>
      <p:ext uri="{BB962C8B-B14F-4D97-AF65-F5344CB8AC3E}">
        <p14:creationId xmlns:p14="http://schemas.microsoft.com/office/powerpoint/2010/main" val="3079993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26" grpId="0" animBg="1"/>
      <p:bldP spid="2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1" name="קבוצה 30"/>
          <p:cNvGrpSpPr/>
          <p:nvPr/>
        </p:nvGrpSpPr>
        <p:grpSpPr>
          <a:xfrm>
            <a:off x="95900" y="181821"/>
            <a:ext cx="965200" cy="671058"/>
            <a:chOff x="279400" y="658209"/>
            <a:chExt cx="965200" cy="671058"/>
          </a:xfrm>
        </p:grpSpPr>
        <p:pic>
          <p:nvPicPr>
            <p:cNvPr id="33" name="Picture 8">
              <a:extLst>
                <a:ext uri="{FF2B5EF4-FFF2-40B4-BE49-F238E27FC236}">
                  <a16:creationId xmlns:a16="http://schemas.microsoft.com/office/drawing/2014/main" id="{B54A377C-2444-442D-ADD1-1BBF504C7429}"/>
                </a:ext>
              </a:extLst>
            </p:cNvPr>
            <p:cNvPicPr>
              <a:picLocks noChangeAspect="1"/>
            </p:cNvPicPr>
            <p:nvPr/>
          </p:nvPicPr>
          <p:blipFill rotWithShape="1">
            <a:blip r:embed="rId3" cstate="print">
              <a:duotone>
                <a:prstClr val="black"/>
                <a:schemeClr val="tx1">
                  <a:tint val="45000"/>
                  <a:satMod val="400000"/>
                </a:schemeClr>
              </a:duotone>
              <a:extLst>
                <a:ext uri="{BEBA8EAE-BF5A-486C-A8C5-ECC9F3942E4B}">
                  <a14:imgProps xmlns:a14="http://schemas.microsoft.com/office/drawing/2010/main">
                    <a14:imgLayer r:embed="rId4">
                      <a14:imgEffect>
                        <a14:saturation sat="95000"/>
                      </a14:imgEffect>
                    </a14:imgLayer>
                  </a14:imgProps>
                </a:ext>
                <a:ext uri="{28A0092B-C50C-407E-A947-70E740481C1C}">
                  <a14:useLocalDpi xmlns:a14="http://schemas.microsoft.com/office/drawing/2010/main" val="0"/>
                </a:ext>
              </a:extLst>
            </a:blip>
            <a:srcRect l="63026" t="12462" r="2971"/>
            <a:stretch/>
          </p:blipFill>
          <p:spPr>
            <a:xfrm>
              <a:off x="482599" y="658209"/>
              <a:ext cx="558801" cy="425191"/>
            </a:xfrm>
            <a:prstGeom prst="rect">
              <a:avLst/>
            </a:prstGeom>
          </p:spPr>
        </p:pic>
        <p:pic>
          <p:nvPicPr>
            <p:cNvPr id="34" name="Picture 8">
              <a:extLst>
                <a:ext uri="{FF2B5EF4-FFF2-40B4-BE49-F238E27FC236}">
                  <a16:creationId xmlns:a16="http://schemas.microsoft.com/office/drawing/2014/main" id="{B54A377C-2444-442D-ADD1-1BBF504C7429}"/>
                </a:ext>
              </a:extLst>
            </p:cNvPr>
            <p:cNvPicPr>
              <a:picLocks noChangeAspect="1"/>
            </p:cNvPicPr>
            <p:nvPr/>
          </p:nvPicPr>
          <p:blipFill rotWithShape="1">
            <a:blip r:embed="rId5" cstate="print">
              <a:duotone>
                <a:prstClr val="black"/>
                <a:schemeClr val="tx1">
                  <a:tint val="45000"/>
                  <a:satMod val="400000"/>
                </a:schemeClr>
              </a:duotone>
              <a:extLst>
                <a:ext uri="{BEBA8EAE-BF5A-486C-A8C5-ECC9F3942E4B}">
                  <a14:imgProps xmlns:a14="http://schemas.microsoft.com/office/drawing/2010/main">
                    <a14:imgLayer r:embed="rId6">
                      <a14:imgEffect>
                        <a14:saturation sat="95000"/>
                      </a14:imgEffect>
                    </a14:imgLayer>
                  </a14:imgProps>
                </a:ext>
                <a:ext uri="{28A0092B-C50C-407E-A947-70E740481C1C}">
                  <a14:useLocalDpi xmlns:a14="http://schemas.microsoft.com/office/drawing/2010/main" val="0"/>
                </a:ext>
              </a:extLst>
            </a:blip>
            <a:srcRect l="6353" r="34914" b="5610"/>
            <a:stretch/>
          </p:blipFill>
          <p:spPr>
            <a:xfrm>
              <a:off x="279400" y="870805"/>
              <a:ext cx="965200" cy="458462"/>
            </a:xfrm>
            <a:prstGeom prst="rect">
              <a:avLst/>
            </a:prstGeom>
          </p:spPr>
        </p:pic>
      </p:grpSp>
      <p:sp>
        <p:nvSpPr>
          <p:cNvPr id="17" name="מלבן 16">
            <a:extLst>
              <a:ext uri="{FF2B5EF4-FFF2-40B4-BE49-F238E27FC236}">
                <a16:creationId xmlns:a16="http://schemas.microsoft.com/office/drawing/2014/main" id="{B1CC67A3-0467-4695-B688-919594B47D7F}"/>
              </a:ext>
            </a:extLst>
          </p:cNvPr>
          <p:cNvSpPr/>
          <p:nvPr/>
        </p:nvSpPr>
        <p:spPr>
          <a:xfrm>
            <a:off x="0" y="1"/>
            <a:ext cx="12192000" cy="141071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he-IL" sz="3200" b="1" i="0" u="none" strike="noStrike" kern="1200" cap="none" spc="0" normalizeH="0" baseline="0" noProof="0" dirty="0">
                <a:ln>
                  <a:noFill/>
                </a:ln>
                <a:solidFill>
                  <a:prstClr val="white"/>
                </a:solidFill>
                <a:effectLst/>
                <a:uLnTx/>
                <a:uFillTx/>
                <a:latin typeface="Segoe UI"/>
                <a:ea typeface="+mn-ea"/>
                <a:cs typeface="Segoe UI"/>
              </a:rPr>
              <a:t>    מענק חזרה הביתה, בדומה למענקים שניתנו לתושבי הדרום</a:t>
            </a:r>
          </a:p>
        </p:txBody>
      </p:sp>
      <p:graphicFrame>
        <p:nvGraphicFramePr>
          <p:cNvPr id="2" name="טבלה 2">
            <a:extLst>
              <a:ext uri="{FF2B5EF4-FFF2-40B4-BE49-F238E27FC236}">
                <a16:creationId xmlns:a16="http://schemas.microsoft.com/office/drawing/2014/main" id="{03CCAF79-0510-41AE-92E2-7B88827BE9C8}"/>
              </a:ext>
            </a:extLst>
          </p:cNvPr>
          <p:cNvGraphicFramePr>
            <a:graphicFrameLocks noGrp="1"/>
          </p:cNvGraphicFramePr>
          <p:nvPr>
            <p:extLst>
              <p:ext uri="{D42A27DB-BD31-4B8C-83A1-F6EECF244321}">
                <p14:modId xmlns:p14="http://schemas.microsoft.com/office/powerpoint/2010/main" val="4291776669"/>
              </p:ext>
            </p:extLst>
          </p:nvPr>
        </p:nvGraphicFramePr>
        <p:xfrm>
          <a:off x="423847" y="2259708"/>
          <a:ext cx="5672153" cy="3913182"/>
        </p:xfrm>
        <a:graphic>
          <a:graphicData uri="http://schemas.openxmlformats.org/drawingml/2006/table">
            <a:tbl>
              <a:tblPr rtl="1" firstRow="1" bandRow="1">
                <a:tableStyleId>{5C22544A-7EE6-4342-B048-85BDC9FD1C3A}</a:tableStyleId>
              </a:tblPr>
              <a:tblGrid>
                <a:gridCol w="2925846">
                  <a:extLst>
                    <a:ext uri="{9D8B030D-6E8A-4147-A177-3AD203B41FA5}">
                      <a16:colId xmlns:a16="http://schemas.microsoft.com/office/drawing/2014/main" val="943723474"/>
                    </a:ext>
                  </a:extLst>
                </a:gridCol>
                <a:gridCol w="1144660">
                  <a:extLst>
                    <a:ext uri="{9D8B030D-6E8A-4147-A177-3AD203B41FA5}">
                      <a16:colId xmlns:a16="http://schemas.microsoft.com/office/drawing/2014/main" val="225697936"/>
                    </a:ext>
                  </a:extLst>
                </a:gridCol>
                <a:gridCol w="1601647">
                  <a:extLst>
                    <a:ext uri="{9D8B030D-6E8A-4147-A177-3AD203B41FA5}">
                      <a16:colId xmlns:a16="http://schemas.microsoft.com/office/drawing/2014/main" val="3974169993"/>
                    </a:ext>
                  </a:extLst>
                </a:gridCol>
              </a:tblGrid>
              <a:tr h="991393">
                <a:tc>
                  <a:txBody>
                    <a:bodyPr/>
                    <a:lstStyle/>
                    <a:p>
                      <a:pPr algn="r" rtl="1"/>
                      <a:r>
                        <a:rPr lang="he-IL" dirty="0"/>
                        <a:t>תאריך הפסקת שהייה בבתי מלון</a:t>
                      </a:r>
                    </a:p>
                  </a:txBody>
                  <a:tcPr/>
                </a:tc>
                <a:tc>
                  <a:txBody>
                    <a:bodyPr/>
                    <a:lstStyle/>
                    <a:p>
                      <a:pPr algn="r" rtl="1"/>
                      <a:r>
                        <a:rPr lang="he-IL" dirty="0"/>
                        <a:t>מבוגר</a:t>
                      </a:r>
                    </a:p>
                  </a:txBody>
                  <a:tcPr/>
                </a:tc>
                <a:tc>
                  <a:txBody>
                    <a:bodyPr/>
                    <a:lstStyle/>
                    <a:p>
                      <a:pPr algn="r" rtl="1"/>
                      <a:r>
                        <a:rPr lang="he-IL" dirty="0"/>
                        <a:t>ילד </a:t>
                      </a:r>
                    </a:p>
                    <a:p>
                      <a:pPr algn="r" rtl="1"/>
                      <a:r>
                        <a:rPr lang="he-IL" dirty="0"/>
                        <a:t>(עד 7 ילדים)</a:t>
                      </a:r>
                    </a:p>
                  </a:txBody>
                  <a:tcPr/>
                </a:tc>
                <a:extLst>
                  <a:ext uri="{0D108BD9-81ED-4DB2-BD59-A6C34878D82A}">
                    <a16:rowId xmlns:a16="http://schemas.microsoft.com/office/drawing/2014/main" val="1486431045"/>
                  </a:ext>
                </a:extLst>
              </a:tr>
              <a:tr h="1198652">
                <a:tc>
                  <a:txBody>
                    <a:bodyPr/>
                    <a:lstStyle/>
                    <a:p>
                      <a:pPr algn="r" rtl="1"/>
                      <a:r>
                        <a:rPr lang="he-IL" dirty="0"/>
                        <a:t>עד ה-7.3</a:t>
                      </a:r>
                    </a:p>
                    <a:p>
                      <a:pPr algn="r" rtl="1"/>
                      <a:r>
                        <a:rPr lang="he-IL" dirty="0"/>
                        <a:t>וכן הזכאים למענק אכלוס עצמאי</a:t>
                      </a:r>
                    </a:p>
                  </a:txBody>
                  <a:tcPr/>
                </a:tc>
                <a:tc>
                  <a:txBody>
                    <a:bodyPr/>
                    <a:lstStyle/>
                    <a:p>
                      <a:pPr algn="r" rtl="1"/>
                      <a:r>
                        <a:rPr lang="he-IL" dirty="0"/>
                        <a:t>15,360</a:t>
                      </a:r>
                    </a:p>
                  </a:txBody>
                  <a:tcPr/>
                </a:tc>
                <a:tc>
                  <a:txBody>
                    <a:bodyPr/>
                    <a:lstStyle/>
                    <a:p>
                      <a:pPr algn="r" rtl="1"/>
                      <a:r>
                        <a:rPr lang="he-IL" dirty="0"/>
                        <a:t>7,680</a:t>
                      </a:r>
                    </a:p>
                  </a:txBody>
                  <a:tcPr/>
                </a:tc>
                <a:extLst>
                  <a:ext uri="{0D108BD9-81ED-4DB2-BD59-A6C34878D82A}">
                    <a16:rowId xmlns:a16="http://schemas.microsoft.com/office/drawing/2014/main" val="2469788330"/>
                  </a:ext>
                </a:extLst>
              </a:tr>
              <a:tr h="574379">
                <a:tc>
                  <a:txBody>
                    <a:bodyPr/>
                    <a:lstStyle/>
                    <a:p>
                      <a:pPr algn="r" rtl="1"/>
                      <a:r>
                        <a:rPr lang="he-IL" dirty="0"/>
                        <a:t>8.3-1.4</a:t>
                      </a:r>
                    </a:p>
                  </a:txBody>
                  <a:tcPr/>
                </a:tc>
                <a:tc>
                  <a:txBody>
                    <a:bodyPr/>
                    <a:lstStyle/>
                    <a:p>
                      <a:pPr algn="r" rtl="1"/>
                      <a:r>
                        <a:rPr lang="he-IL" dirty="0"/>
                        <a:t>7,680</a:t>
                      </a:r>
                    </a:p>
                  </a:txBody>
                  <a:tcPr/>
                </a:tc>
                <a:tc>
                  <a:txBody>
                    <a:bodyPr/>
                    <a:lstStyle/>
                    <a:p>
                      <a:pPr algn="r" rtl="1"/>
                      <a:r>
                        <a:rPr lang="he-IL" dirty="0"/>
                        <a:t>3,840</a:t>
                      </a:r>
                    </a:p>
                  </a:txBody>
                  <a:tcPr/>
                </a:tc>
                <a:extLst>
                  <a:ext uri="{0D108BD9-81ED-4DB2-BD59-A6C34878D82A}">
                    <a16:rowId xmlns:a16="http://schemas.microsoft.com/office/drawing/2014/main" val="3958367528"/>
                  </a:ext>
                </a:extLst>
              </a:tr>
              <a:tr h="574379">
                <a:tc>
                  <a:txBody>
                    <a:bodyPr/>
                    <a:lstStyle/>
                    <a:p>
                      <a:pPr algn="r" rtl="1"/>
                      <a:r>
                        <a:rPr lang="he-IL" dirty="0"/>
                        <a:t>2.4-1.5</a:t>
                      </a:r>
                    </a:p>
                  </a:txBody>
                  <a:tcPr/>
                </a:tc>
                <a:tc>
                  <a:txBody>
                    <a:bodyPr/>
                    <a:lstStyle/>
                    <a:p>
                      <a:pPr algn="r" rtl="1"/>
                      <a:r>
                        <a:rPr lang="he-IL" dirty="0"/>
                        <a:t>3,840</a:t>
                      </a:r>
                    </a:p>
                  </a:txBody>
                  <a:tcPr/>
                </a:tc>
                <a:tc>
                  <a:txBody>
                    <a:bodyPr/>
                    <a:lstStyle/>
                    <a:p>
                      <a:pPr algn="r" rtl="1"/>
                      <a:r>
                        <a:rPr lang="he-IL"/>
                        <a:t>1,920</a:t>
                      </a:r>
                    </a:p>
                  </a:txBody>
                  <a:tcPr/>
                </a:tc>
                <a:extLst>
                  <a:ext uri="{0D108BD9-81ED-4DB2-BD59-A6C34878D82A}">
                    <a16:rowId xmlns:a16="http://schemas.microsoft.com/office/drawing/2014/main" val="3562731559"/>
                  </a:ext>
                </a:extLst>
              </a:tr>
              <a:tr h="574379">
                <a:tc>
                  <a:txBody>
                    <a:bodyPr/>
                    <a:lstStyle/>
                    <a:p>
                      <a:pPr algn="r" rtl="1"/>
                      <a:r>
                        <a:rPr lang="he-IL" dirty="0"/>
                        <a:t>2.5-1.6</a:t>
                      </a:r>
                    </a:p>
                  </a:txBody>
                  <a:tcPr/>
                </a:tc>
                <a:tc>
                  <a:txBody>
                    <a:bodyPr/>
                    <a:lstStyle/>
                    <a:p>
                      <a:pPr algn="r" rtl="1"/>
                      <a:r>
                        <a:rPr lang="he-IL" dirty="0"/>
                        <a:t>1,920</a:t>
                      </a:r>
                    </a:p>
                  </a:txBody>
                  <a:tcPr/>
                </a:tc>
                <a:tc>
                  <a:txBody>
                    <a:bodyPr/>
                    <a:lstStyle/>
                    <a:p>
                      <a:pPr algn="r" rtl="1"/>
                      <a:r>
                        <a:rPr lang="he-IL" dirty="0"/>
                        <a:t>960</a:t>
                      </a:r>
                    </a:p>
                  </a:txBody>
                  <a:tcPr/>
                </a:tc>
                <a:extLst>
                  <a:ext uri="{0D108BD9-81ED-4DB2-BD59-A6C34878D82A}">
                    <a16:rowId xmlns:a16="http://schemas.microsoft.com/office/drawing/2014/main" val="1091004655"/>
                  </a:ext>
                </a:extLst>
              </a:tr>
            </a:tbl>
          </a:graphicData>
        </a:graphic>
      </p:graphicFrame>
      <p:sp>
        <p:nvSpPr>
          <p:cNvPr id="14" name="מלבן: פינות מעוגלות 13">
            <a:extLst>
              <a:ext uri="{FF2B5EF4-FFF2-40B4-BE49-F238E27FC236}">
                <a16:creationId xmlns:a16="http://schemas.microsoft.com/office/drawing/2014/main" id="{3B44B111-DD07-4A55-BEE4-C2A910728F45}"/>
              </a:ext>
            </a:extLst>
          </p:cNvPr>
          <p:cNvSpPr/>
          <p:nvPr/>
        </p:nvSpPr>
        <p:spPr>
          <a:xfrm>
            <a:off x="6674705" y="2259709"/>
            <a:ext cx="5093448" cy="1107593"/>
          </a:xfrm>
          <a:prstGeom prst="roundRect">
            <a:avLst/>
          </a:prstGeom>
          <a:solidFill>
            <a:schemeClr val="bg1">
              <a:lumMod val="95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914400" rtl="1" eaLnBrk="1" fontAlgn="auto" latinLnBrk="0" hangingPunct="1">
              <a:lnSpc>
                <a:spcPct val="100000"/>
              </a:lnSpc>
              <a:spcBef>
                <a:spcPts val="0"/>
              </a:spcBef>
              <a:spcAft>
                <a:spcPts val="0"/>
              </a:spcAft>
              <a:buClrTx/>
              <a:buSzPct val="130000"/>
              <a:buFontTx/>
              <a:buNone/>
              <a:tabLst/>
              <a:defRPr/>
            </a:pPr>
            <a:r>
              <a:rPr kumimoji="0" lang="he-IL" sz="2400" b="1" i="0" u="none" strike="noStrike" kern="1200" cap="none" spc="0" normalizeH="0" baseline="0" noProof="0" dirty="0">
                <a:ln>
                  <a:noFill/>
                </a:ln>
                <a:solidFill>
                  <a:srgbClr val="1F4E79"/>
                </a:solidFill>
                <a:effectLst/>
                <a:uLnTx/>
                <a:uFillTx/>
                <a:latin typeface="Segoe UI" panose="020B0502040204020203" pitchFamily="34" charset="0"/>
                <a:ea typeface="Open Sans" panose="020B0606030504020204" pitchFamily="34" charset="0"/>
                <a:cs typeface="Segoe UI" panose="020B0502040204020203" pitchFamily="34" charset="0"/>
              </a:rPr>
              <a:t>המענקים ישולמו ע"י ביטוח</a:t>
            </a:r>
            <a:r>
              <a:rPr kumimoji="0" lang="he-IL" sz="2400" b="1" i="0" u="none" strike="noStrike" kern="1200" cap="none" spc="0" normalizeH="0" noProof="0" dirty="0">
                <a:ln>
                  <a:noFill/>
                </a:ln>
                <a:solidFill>
                  <a:srgbClr val="1F4E79"/>
                </a:solidFill>
                <a:effectLst/>
                <a:uLnTx/>
                <a:uFillTx/>
                <a:latin typeface="Segoe UI" panose="020B0502040204020203" pitchFamily="34" charset="0"/>
                <a:ea typeface="Open Sans" panose="020B0606030504020204" pitchFamily="34" charset="0"/>
                <a:cs typeface="Segoe UI" panose="020B0502040204020203" pitchFamily="34" charset="0"/>
              </a:rPr>
              <a:t> לאומי</a:t>
            </a:r>
            <a:endParaRPr kumimoji="0" lang="en-US" sz="2400" b="1" i="0" u="none" strike="noStrike" kern="1200" cap="none" spc="0" normalizeH="0" baseline="0" noProof="0" dirty="0">
              <a:ln>
                <a:noFill/>
              </a:ln>
              <a:solidFill>
                <a:srgbClr val="1F4E79"/>
              </a:solidFill>
              <a:effectLst/>
              <a:uLnTx/>
              <a:uFillTx/>
              <a:latin typeface="Segoe UI" panose="020B0502040204020203" pitchFamily="34" charset="0"/>
              <a:ea typeface="Open Sans" panose="020B0606030504020204" pitchFamily="34" charset="0"/>
              <a:cs typeface="Segoe UI" panose="020B0502040204020203" pitchFamily="34" charset="0"/>
            </a:endParaRPr>
          </a:p>
        </p:txBody>
      </p:sp>
      <p:sp>
        <p:nvSpPr>
          <p:cNvPr id="16" name="מלבן: פינות מעוגלות 15">
            <a:extLst>
              <a:ext uri="{FF2B5EF4-FFF2-40B4-BE49-F238E27FC236}">
                <a16:creationId xmlns:a16="http://schemas.microsoft.com/office/drawing/2014/main" id="{7B0473B9-94F0-4B50-BC92-E4763A3AA7F6}"/>
              </a:ext>
            </a:extLst>
          </p:cNvPr>
          <p:cNvSpPr/>
          <p:nvPr/>
        </p:nvSpPr>
        <p:spPr>
          <a:xfrm>
            <a:off x="6674705" y="3662503"/>
            <a:ext cx="5093448" cy="1107593"/>
          </a:xfrm>
          <a:prstGeom prst="roundRect">
            <a:avLst/>
          </a:prstGeom>
          <a:solidFill>
            <a:schemeClr val="bg1">
              <a:lumMod val="95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914400" rtl="1" eaLnBrk="1" fontAlgn="auto" latinLnBrk="0" hangingPunct="1">
              <a:lnSpc>
                <a:spcPct val="100000"/>
              </a:lnSpc>
              <a:spcBef>
                <a:spcPts val="0"/>
              </a:spcBef>
              <a:spcAft>
                <a:spcPts val="0"/>
              </a:spcAft>
              <a:buClrTx/>
              <a:buSzPct val="130000"/>
              <a:buFontTx/>
              <a:buNone/>
              <a:tabLst/>
              <a:defRPr/>
            </a:pPr>
            <a:r>
              <a:rPr lang="he-IL" sz="2400" b="1" dirty="0">
                <a:solidFill>
                  <a:srgbClr val="1F4E79"/>
                </a:solidFill>
                <a:latin typeface="Segoe UI" panose="020B0502040204020203" pitchFamily="34" charset="0"/>
                <a:ea typeface="Open Sans" panose="020B0606030504020204" pitchFamily="34" charset="0"/>
                <a:cs typeface="Segoe UI" panose="020B0502040204020203" pitchFamily="34" charset="0"/>
              </a:rPr>
              <a:t>המענק מותנה בבעלות על דירה באזור המפונה/חוזה שכירות בתוקף</a:t>
            </a:r>
            <a:endParaRPr kumimoji="0" lang="en-US" sz="2400" b="1" i="0" u="none" strike="noStrike" kern="1200" cap="none" spc="0" normalizeH="0" baseline="0" noProof="0" dirty="0">
              <a:ln>
                <a:noFill/>
              </a:ln>
              <a:solidFill>
                <a:srgbClr val="1F4E79"/>
              </a:solidFill>
              <a:effectLst/>
              <a:uLnTx/>
              <a:uFillTx/>
              <a:latin typeface="Segoe UI" panose="020B0502040204020203" pitchFamily="34" charset="0"/>
              <a:ea typeface="Open Sans" panose="020B0606030504020204" pitchFamily="34" charset="0"/>
              <a:cs typeface="Segoe UI" panose="020B0502040204020203" pitchFamily="34" charset="0"/>
            </a:endParaRPr>
          </a:p>
        </p:txBody>
      </p:sp>
      <p:sp>
        <p:nvSpPr>
          <p:cNvPr id="23" name="מלבן: פינות מעוגלות 22">
            <a:extLst>
              <a:ext uri="{FF2B5EF4-FFF2-40B4-BE49-F238E27FC236}">
                <a16:creationId xmlns:a16="http://schemas.microsoft.com/office/drawing/2014/main" id="{3C50AC8B-9180-44FD-AA9F-AD6259B512D7}"/>
              </a:ext>
            </a:extLst>
          </p:cNvPr>
          <p:cNvSpPr/>
          <p:nvPr/>
        </p:nvSpPr>
        <p:spPr>
          <a:xfrm>
            <a:off x="6674705" y="5065297"/>
            <a:ext cx="5093448" cy="1107593"/>
          </a:xfrm>
          <a:prstGeom prst="roundRect">
            <a:avLst/>
          </a:prstGeom>
          <a:solidFill>
            <a:schemeClr val="bg1">
              <a:lumMod val="95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lvl="0" algn="ctr">
              <a:buSzPct val="130000"/>
              <a:defRPr/>
            </a:pPr>
            <a:r>
              <a:rPr lang="he-IL" sz="2400" b="1" dirty="0">
                <a:solidFill>
                  <a:srgbClr val="1F4E79"/>
                </a:solidFill>
                <a:latin typeface="Segoe UI" panose="020B0502040204020203" pitchFamily="34" charset="0"/>
                <a:ea typeface="Open Sans" panose="020B0606030504020204" pitchFamily="34" charset="0"/>
                <a:cs typeface="Segoe UI" panose="020B0502040204020203" pitchFamily="34" charset="0"/>
              </a:rPr>
              <a:t>זוג עם 4 ילדים יהיה זכאי למענק חד פעמי בסך 61,440 ש"ח</a:t>
            </a:r>
            <a:endParaRPr kumimoji="0" lang="en-US" sz="2400" b="1" i="0" u="none" strike="noStrike" kern="1200" cap="none" spc="0" normalizeH="0" baseline="0" noProof="0" dirty="0">
              <a:ln>
                <a:noFill/>
              </a:ln>
              <a:solidFill>
                <a:srgbClr val="1F4E79"/>
              </a:solidFill>
              <a:effectLst/>
              <a:uLnTx/>
              <a:uFillTx/>
              <a:latin typeface="Segoe UI" panose="020B0502040204020203" pitchFamily="34" charset="0"/>
              <a:ea typeface="Open Sans" panose="020B0606030504020204" pitchFamily="34" charset="0"/>
              <a:cs typeface="Segoe UI" panose="020B0502040204020203" pitchFamily="34" charset="0"/>
            </a:endParaRPr>
          </a:p>
        </p:txBody>
      </p:sp>
      <p:sp>
        <p:nvSpPr>
          <p:cNvPr id="24" name="מלבן: פינות מעוגלות 23">
            <a:extLst>
              <a:ext uri="{FF2B5EF4-FFF2-40B4-BE49-F238E27FC236}">
                <a16:creationId xmlns:a16="http://schemas.microsoft.com/office/drawing/2014/main" id="{6461208C-63D9-485C-8AA2-F628EE779D7C}"/>
              </a:ext>
            </a:extLst>
          </p:cNvPr>
          <p:cNvSpPr/>
          <p:nvPr/>
        </p:nvSpPr>
        <p:spPr>
          <a:xfrm>
            <a:off x="3561347" y="6304547"/>
            <a:ext cx="8630653" cy="553452"/>
          </a:xfrm>
          <a:prstGeom prst="roundRect">
            <a:avLst/>
          </a:prstGeom>
          <a:no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defTabSz="914400" rtl="1" eaLnBrk="1" fontAlgn="auto" latinLnBrk="0" hangingPunct="1">
              <a:lnSpc>
                <a:spcPct val="100000"/>
              </a:lnSpc>
              <a:spcBef>
                <a:spcPts val="0"/>
              </a:spcBef>
              <a:spcAft>
                <a:spcPts val="0"/>
              </a:spcAft>
              <a:buClrTx/>
              <a:buSzPct val="130000"/>
              <a:buFontTx/>
              <a:buNone/>
              <a:tabLst/>
              <a:defRPr/>
            </a:pPr>
            <a:r>
              <a:rPr lang="he-IL" sz="1600" dirty="0">
                <a:solidFill>
                  <a:schemeClr val="tx1"/>
                </a:solidFill>
                <a:latin typeface="Segoe UI" panose="020B0502040204020203" pitchFamily="34" charset="0"/>
                <a:ea typeface="Open Sans" panose="020B0606030504020204" pitchFamily="34" charset="0"/>
                <a:cs typeface="Segoe UI" panose="020B0502040204020203" pitchFamily="34" charset="0"/>
              </a:rPr>
              <a:t>* הסכומים הינם בהינתן ומועד סיום המניעה הביטחונית הינו סוף פברואר</a:t>
            </a:r>
            <a:endParaRPr kumimoji="0" lang="he-IL" sz="1600" i="0" u="none" strike="noStrike" kern="1200" cap="none" spc="0" normalizeH="0" baseline="0" noProof="0" dirty="0">
              <a:ln>
                <a:noFill/>
              </a:ln>
              <a:solidFill>
                <a:schemeClr val="tx1"/>
              </a:solidFill>
              <a:uLnTx/>
              <a:uFillTx/>
              <a:latin typeface="Segoe UI" panose="020B0502040204020203" pitchFamily="34" charset="0"/>
              <a:ea typeface="Open Sans" panose="020B0606030504020204" pitchFamily="34" charset="0"/>
              <a:cs typeface="Segoe UI" panose="020B0502040204020203" pitchFamily="34" charset="0"/>
            </a:endParaRPr>
          </a:p>
        </p:txBody>
      </p:sp>
      <p:pic>
        <p:nvPicPr>
          <p:cNvPr id="11" name="תמונה 10">
            <a:extLst>
              <a:ext uri="{FF2B5EF4-FFF2-40B4-BE49-F238E27FC236}">
                <a16:creationId xmlns:a16="http://schemas.microsoft.com/office/drawing/2014/main" id="{00009A4D-07E6-4711-A98C-FB32DD36BCC0}"/>
              </a:ext>
            </a:extLst>
          </p:cNvPr>
          <p:cNvPicPr>
            <a:picLocks noChangeAspect="1"/>
          </p:cNvPicPr>
          <p:nvPr/>
        </p:nvPicPr>
        <p:blipFill>
          <a:blip r:embed="rId7" cstate="print">
            <a:clrChange>
              <a:clrFrom>
                <a:srgbClr val="FFFFFF"/>
              </a:clrFrom>
              <a:clrTo>
                <a:srgbClr val="FFFFFF">
                  <a:alpha val="0"/>
                </a:srgbClr>
              </a:clrTo>
            </a:clrChange>
            <a:biLevel thresh="25000"/>
            <a:extLst>
              <a:ext uri="{28A0092B-C50C-407E-A947-70E740481C1C}">
                <a14:useLocalDpi xmlns:a14="http://schemas.microsoft.com/office/drawing/2010/main" val="0"/>
              </a:ext>
            </a:extLst>
          </a:blip>
          <a:stretch>
            <a:fillRect/>
          </a:stretch>
        </p:blipFill>
        <p:spPr>
          <a:xfrm>
            <a:off x="119476" y="139640"/>
            <a:ext cx="941624" cy="1077218"/>
          </a:xfrm>
          <a:prstGeom prst="rect">
            <a:avLst/>
          </a:prstGeom>
        </p:spPr>
      </p:pic>
    </p:spTree>
    <p:extLst>
      <p:ext uri="{BB962C8B-B14F-4D97-AF65-F5344CB8AC3E}">
        <p14:creationId xmlns:p14="http://schemas.microsoft.com/office/powerpoint/2010/main" val="33362087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1" name="קבוצה 30"/>
          <p:cNvGrpSpPr/>
          <p:nvPr/>
        </p:nvGrpSpPr>
        <p:grpSpPr>
          <a:xfrm>
            <a:off x="95900" y="181821"/>
            <a:ext cx="965200" cy="671058"/>
            <a:chOff x="279400" y="658209"/>
            <a:chExt cx="965200" cy="671058"/>
          </a:xfrm>
        </p:grpSpPr>
        <p:pic>
          <p:nvPicPr>
            <p:cNvPr id="33" name="Picture 8">
              <a:extLst>
                <a:ext uri="{FF2B5EF4-FFF2-40B4-BE49-F238E27FC236}">
                  <a16:creationId xmlns:a16="http://schemas.microsoft.com/office/drawing/2014/main" id="{B54A377C-2444-442D-ADD1-1BBF504C7429}"/>
                </a:ext>
              </a:extLst>
            </p:cNvPr>
            <p:cNvPicPr>
              <a:picLocks noChangeAspect="1"/>
            </p:cNvPicPr>
            <p:nvPr/>
          </p:nvPicPr>
          <p:blipFill rotWithShape="1">
            <a:blip r:embed="rId3" cstate="print">
              <a:duotone>
                <a:prstClr val="black"/>
                <a:schemeClr val="tx1">
                  <a:tint val="45000"/>
                  <a:satMod val="400000"/>
                </a:schemeClr>
              </a:duotone>
              <a:extLst>
                <a:ext uri="{BEBA8EAE-BF5A-486C-A8C5-ECC9F3942E4B}">
                  <a14:imgProps xmlns:a14="http://schemas.microsoft.com/office/drawing/2010/main">
                    <a14:imgLayer r:embed="rId4">
                      <a14:imgEffect>
                        <a14:saturation sat="95000"/>
                      </a14:imgEffect>
                    </a14:imgLayer>
                  </a14:imgProps>
                </a:ext>
                <a:ext uri="{28A0092B-C50C-407E-A947-70E740481C1C}">
                  <a14:useLocalDpi xmlns:a14="http://schemas.microsoft.com/office/drawing/2010/main" val="0"/>
                </a:ext>
              </a:extLst>
            </a:blip>
            <a:srcRect l="63026" t="12462" r="2971"/>
            <a:stretch/>
          </p:blipFill>
          <p:spPr>
            <a:xfrm>
              <a:off x="482599" y="658209"/>
              <a:ext cx="558801" cy="425191"/>
            </a:xfrm>
            <a:prstGeom prst="rect">
              <a:avLst/>
            </a:prstGeom>
          </p:spPr>
        </p:pic>
        <p:pic>
          <p:nvPicPr>
            <p:cNvPr id="34" name="Picture 8">
              <a:extLst>
                <a:ext uri="{FF2B5EF4-FFF2-40B4-BE49-F238E27FC236}">
                  <a16:creationId xmlns:a16="http://schemas.microsoft.com/office/drawing/2014/main" id="{B54A377C-2444-442D-ADD1-1BBF504C7429}"/>
                </a:ext>
              </a:extLst>
            </p:cNvPr>
            <p:cNvPicPr>
              <a:picLocks noChangeAspect="1"/>
            </p:cNvPicPr>
            <p:nvPr/>
          </p:nvPicPr>
          <p:blipFill rotWithShape="1">
            <a:blip r:embed="rId5" cstate="print">
              <a:duotone>
                <a:prstClr val="black"/>
                <a:schemeClr val="tx1">
                  <a:tint val="45000"/>
                  <a:satMod val="400000"/>
                </a:schemeClr>
              </a:duotone>
              <a:extLst>
                <a:ext uri="{BEBA8EAE-BF5A-486C-A8C5-ECC9F3942E4B}">
                  <a14:imgProps xmlns:a14="http://schemas.microsoft.com/office/drawing/2010/main">
                    <a14:imgLayer r:embed="rId6">
                      <a14:imgEffect>
                        <a14:saturation sat="95000"/>
                      </a14:imgEffect>
                    </a14:imgLayer>
                  </a14:imgProps>
                </a:ext>
                <a:ext uri="{28A0092B-C50C-407E-A947-70E740481C1C}">
                  <a14:useLocalDpi xmlns:a14="http://schemas.microsoft.com/office/drawing/2010/main" val="0"/>
                </a:ext>
              </a:extLst>
            </a:blip>
            <a:srcRect l="6353" r="34914" b="5610"/>
            <a:stretch/>
          </p:blipFill>
          <p:spPr>
            <a:xfrm>
              <a:off x="279400" y="870805"/>
              <a:ext cx="965200" cy="458462"/>
            </a:xfrm>
            <a:prstGeom prst="rect">
              <a:avLst/>
            </a:prstGeom>
          </p:spPr>
        </p:pic>
      </p:grpSp>
      <p:sp>
        <p:nvSpPr>
          <p:cNvPr id="17" name="מלבן 16">
            <a:extLst>
              <a:ext uri="{FF2B5EF4-FFF2-40B4-BE49-F238E27FC236}">
                <a16:creationId xmlns:a16="http://schemas.microsoft.com/office/drawing/2014/main" id="{B1CC67A3-0467-4695-B688-919594B47D7F}"/>
              </a:ext>
            </a:extLst>
          </p:cNvPr>
          <p:cNvSpPr/>
          <p:nvPr/>
        </p:nvSpPr>
        <p:spPr>
          <a:xfrm>
            <a:off x="0" y="1"/>
            <a:ext cx="12192000" cy="141071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lvl="0">
              <a:defRPr/>
            </a:pPr>
            <a:r>
              <a:rPr lang="he-IL" sz="3200" b="1" dirty="0">
                <a:solidFill>
                  <a:prstClr val="white"/>
                </a:solidFill>
              </a:rPr>
              <a:t>  "מענק עזובה" - מענק </a:t>
            </a:r>
            <a:r>
              <a:rPr kumimoji="0" lang="he-IL" sz="3200" b="1" i="0" u="none" strike="noStrike" kern="1200" cap="none" spc="0" normalizeH="0" baseline="0" noProof="0" dirty="0">
                <a:ln>
                  <a:noFill/>
                </a:ln>
                <a:solidFill>
                  <a:prstClr val="white"/>
                </a:solidFill>
                <a:effectLst/>
                <a:uLnTx/>
                <a:uFillTx/>
                <a:latin typeface="Segoe UI"/>
                <a:ea typeface="+mn-ea"/>
                <a:cs typeface="Segoe UI"/>
              </a:rPr>
              <a:t>נוסף</a:t>
            </a:r>
            <a:r>
              <a:rPr lang="he-IL" sz="3200" b="1" dirty="0">
                <a:solidFill>
                  <a:prstClr val="white"/>
                </a:solidFill>
                <a:latin typeface="Segoe UI"/>
                <a:cs typeface="Segoe UI"/>
              </a:rPr>
              <a:t> </a:t>
            </a:r>
            <a:r>
              <a:rPr kumimoji="0" lang="he-IL" sz="3200" b="1" i="0" u="none" strike="noStrike" kern="1200" cap="none" spc="0" normalizeH="0" baseline="0" noProof="0" dirty="0">
                <a:ln>
                  <a:noFill/>
                </a:ln>
                <a:solidFill>
                  <a:prstClr val="white"/>
                </a:solidFill>
                <a:effectLst/>
                <a:uLnTx/>
                <a:uFillTx/>
                <a:latin typeface="Segoe UI"/>
                <a:ea typeface="+mn-ea"/>
                <a:cs typeface="Segoe UI"/>
              </a:rPr>
              <a:t>בגין שהייה ממושכת מחוץ לבית</a:t>
            </a:r>
          </a:p>
        </p:txBody>
      </p:sp>
      <p:sp>
        <p:nvSpPr>
          <p:cNvPr id="14" name="מלבן: פינות מעוגלות 13">
            <a:extLst>
              <a:ext uri="{FF2B5EF4-FFF2-40B4-BE49-F238E27FC236}">
                <a16:creationId xmlns:a16="http://schemas.microsoft.com/office/drawing/2014/main" id="{3B44B111-DD07-4A55-BEE4-C2A910728F45}"/>
              </a:ext>
            </a:extLst>
          </p:cNvPr>
          <p:cNvSpPr/>
          <p:nvPr/>
        </p:nvSpPr>
        <p:spPr>
          <a:xfrm>
            <a:off x="6443698" y="2216942"/>
            <a:ext cx="5093448" cy="1107593"/>
          </a:xfrm>
          <a:prstGeom prst="roundRect">
            <a:avLst/>
          </a:prstGeom>
          <a:solidFill>
            <a:schemeClr val="bg1">
              <a:lumMod val="95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914400" rtl="1" eaLnBrk="1" fontAlgn="auto" latinLnBrk="0" hangingPunct="1">
              <a:lnSpc>
                <a:spcPct val="100000"/>
              </a:lnSpc>
              <a:spcBef>
                <a:spcPts val="0"/>
              </a:spcBef>
              <a:spcAft>
                <a:spcPts val="0"/>
              </a:spcAft>
              <a:buClrTx/>
              <a:buSzPct val="130000"/>
              <a:buFontTx/>
              <a:buNone/>
              <a:tabLst/>
              <a:defRPr/>
            </a:pPr>
            <a:r>
              <a:rPr kumimoji="0" lang="he-IL" sz="2400" b="1" i="0" u="none" strike="noStrike" kern="1200" cap="none" spc="0" normalizeH="0" baseline="0" noProof="0" dirty="0">
                <a:ln>
                  <a:noFill/>
                </a:ln>
                <a:solidFill>
                  <a:srgbClr val="1F4E79"/>
                </a:solidFill>
                <a:effectLst/>
                <a:uLnTx/>
                <a:uFillTx/>
                <a:latin typeface="Segoe UI" panose="020B0502040204020203" pitchFamily="34" charset="0"/>
                <a:ea typeface="Open Sans" panose="020B0606030504020204" pitchFamily="34" charset="0"/>
                <a:cs typeface="Segoe UI" panose="020B0502040204020203" pitchFamily="34" charset="0"/>
              </a:rPr>
              <a:t>המענקים ישולמו ע"י ביטוח</a:t>
            </a:r>
            <a:r>
              <a:rPr kumimoji="0" lang="he-IL" sz="2400" b="1" i="0" u="none" strike="noStrike" kern="1200" cap="none" spc="0" normalizeH="0" noProof="0" dirty="0">
                <a:ln>
                  <a:noFill/>
                </a:ln>
                <a:solidFill>
                  <a:srgbClr val="1F4E79"/>
                </a:solidFill>
                <a:effectLst/>
                <a:uLnTx/>
                <a:uFillTx/>
                <a:latin typeface="Segoe UI" panose="020B0502040204020203" pitchFamily="34" charset="0"/>
                <a:ea typeface="Open Sans" panose="020B0606030504020204" pitchFamily="34" charset="0"/>
                <a:cs typeface="Segoe UI" panose="020B0502040204020203" pitchFamily="34" charset="0"/>
              </a:rPr>
              <a:t> לאומי</a:t>
            </a:r>
            <a:endParaRPr kumimoji="0" lang="en-US" sz="2400" b="1" i="0" u="none" strike="noStrike" kern="1200" cap="none" spc="0" normalizeH="0" baseline="0" noProof="0" dirty="0">
              <a:ln>
                <a:noFill/>
              </a:ln>
              <a:solidFill>
                <a:srgbClr val="1F4E79"/>
              </a:solidFill>
              <a:effectLst/>
              <a:uLnTx/>
              <a:uFillTx/>
              <a:latin typeface="Segoe UI" panose="020B0502040204020203" pitchFamily="34" charset="0"/>
              <a:ea typeface="Open Sans" panose="020B0606030504020204" pitchFamily="34" charset="0"/>
              <a:cs typeface="Segoe UI" panose="020B0502040204020203" pitchFamily="34" charset="0"/>
            </a:endParaRPr>
          </a:p>
        </p:txBody>
      </p:sp>
      <p:sp>
        <p:nvSpPr>
          <p:cNvPr id="16" name="מלבן: פינות מעוגלות 15">
            <a:extLst>
              <a:ext uri="{FF2B5EF4-FFF2-40B4-BE49-F238E27FC236}">
                <a16:creationId xmlns:a16="http://schemas.microsoft.com/office/drawing/2014/main" id="{7B0473B9-94F0-4B50-BC92-E4763A3AA7F6}"/>
              </a:ext>
            </a:extLst>
          </p:cNvPr>
          <p:cNvSpPr/>
          <p:nvPr/>
        </p:nvSpPr>
        <p:spPr>
          <a:xfrm>
            <a:off x="6443698" y="3827659"/>
            <a:ext cx="5093448" cy="1107593"/>
          </a:xfrm>
          <a:prstGeom prst="roundRect">
            <a:avLst/>
          </a:prstGeom>
          <a:solidFill>
            <a:schemeClr val="bg1">
              <a:lumMod val="95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914400" rtl="1" eaLnBrk="1" fontAlgn="auto" latinLnBrk="0" hangingPunct="1">
              <a:lnSpc>
                <a:spcPct val="100000"/>
              </a:lnSpc>
              <a:spcBef>
                <a:spcPts val="0"/>
              </a:spcBef>
              <a:spcAft>
                <a:spcPts val="0"/>
              </a:spcAft>
              <a:buClrTx/>
              <a:buSzPct val="130000"/>
              <a:buFontTx/>
              <a:buNone/>
              <a:tabLst/>
              <a:defRPr/>
            </a:pPr>
            <a:r>
              <a:rPr lang="he-IL" sz="2400" b="1" dirty="0">
                <a:solidFill>
                  <a:srgbClr val="1F4E79"/>
                </a:solidFill>
                <a:latin typeface="Segoe UI" panose="020B0502040204020203" pitchFamily="34" charset="0"/>
                <a:ea typeface="Open Sans" panose="020B0606030504020204" pitchFamily="34" charset="0"/>
                <a:cs typeface="Segoe UI" panose="020B0502040204020203" pitchFamily="34" charset="0"/>
              </a:rPr>
              <a:t>גובה המענק:</a:t>
            </a:r>
          </a:p>
          <a:p>
            <a:pPr marL="0" marR="0" lvl="0" indent="0" algn="ctr" defTabSz="914400" rtl="1" eaLnBrk="1" fontAlgn="auto" latinLnBrk="0" hangingPunct="1">
              <a:lnSpc>
                <a:spcPct val="100000"/>
              </a:lnSpc>
              <a:spcBef>
                <a:spcPts val="0"/>
              </a:spcBef>
              <a:spcAft>
                <a:spcPts val="0"/>
              </a:spcAft>
              <a:buClrTx/>
              <a:buSzPct val="130000"/>
              <a:buFontTx/>
              <a:buNone/>
              <a:tabLst/>
              <a:defRPr/>
            </a:pPr>
            <a:r>
              <a:rPr kumimoji="0" lang="he-IL" sz="2400" b="1" i="0" u="none" strike="noStrike" kern="1200" cap="none" spc="0" normalizeH="0" baseline="0" noProof="0" dirty="0">
                <a:ln>
                  <a:noFill/>
                </a:ln>
                <a:solidFill>
                  <a:srgbClr val="1F4E79"/>
                </a:solidFill>
                <a:effectLst/>
                <a:uLnTx/>
                <a:uFillTx/>
                <a:latin typeface="Segoe UI" panose="020B0502040204020203" pitchFamily="34" charset="0"/>
                <a:ea typeface="Open Sans" panose="020B0606030504020204" pitchFamily="34" charset="0"/>
                <a:cs typeface="Segoe UI" panose="020B0502040204020203" pitchFamily="34" charset="0"/>
              </a:rPr>
              <a:t>מבוגר – 10,000 ש"ח</a:t>
            </a:r>
          </a:p>
          <a:p>
            <a:pPr marL="0" marR="0" lvl="0" indent="0" algn="ctr" defTabSz="914400" rtl="1" eaLnBrk="1" fontAlgn="auto" latinLnBrk="0" hangingPunct="1">
              <a:lnSpc>
                <a:spcPct val="100000"/>
              </a:lnSpc>
              <a:spcBef>
                <a:spcPts val="0"/>
              </a:spcBef>
              <a:spcAft>
                <a:spcPts val="0"/>
              </a:spcAft>
              <a:buClrTx/>
              <a:buSzPct val="130000"/>
              <a:buFontTx/>
              <a:buNone/>
              <a:tabLst/>
              <a:defRPr/>
            </a:pPr>
            <a:r>
              <a:rPr lang="he-IL" sz="2400" b="1" dirty="0">
                <a:solidFill>
                  <a:srgbClr val="1F4E79"/>
                </a:solidFill>
                <a:latin typeface="Segoe UI" panose="020B0502040204020203" pitchFamily="34" charset="0"/>
                <a:ea typeface="Open Sans" panose="020B0606030504020204" pitchFamily="34" charset="0"/>
                <a:cs typeface="Segoe UI" panose="020B0502040204020203" pitchFamily="34" charset="0"/>
              </a:rPr>
              <a:t>ילד – 5,000 ש"ח</a:t>
            </a:r>
            <a:endParaRPr kumimoji="0" lang="he-IL" sz="2400" b="1" i="0" u="none" strike="noStrike" kern="1200" cap="none" spc="0" normalizeH="0" baseline="0" noProof="0" dirty="0">
              <a:ln>
                <a:noFill/>
              </a:ln>
              <a:solidFill>
                <a:srgbClr val="1F4E79"/>
              </a:solidFill>
              <a:effectLst/>
              <a:uLnTx/>
              <a:uFillTx/>
              <a:latin typeface="Segoe UI" panose="020B0502040204020203" pitchFamily="34" charset="0"/>
              <a:ea typeface="Open Sans" panose="020B0606030504020204" pitchFamily="34" charset="0"/>
              <a:cs typeface="Segoe UI" panose="020B0502040204020203" pitchFamily="34" charset="0"/>
            </a:endParaRPr>
          </a:p>
        </p:txBody>
      </p:sp>
      <p:sp>
        <p:nvSpPr>
          <p:cNvPr id="23" name="מלבן: פינות מעוגלות 22">
            <a:extLst>
              <a:ext uri="{FF2B5EF4-FFF2-40B4-BE49-F238E27FC236}">
                <a16:creationId xmlns:a16="http://schemas.microsoft.com/office/drawing/2014/main" id="{3C50AC8B-9180-44FD-AA9F-AD6259B512D7}"/>
              </a:ext>
            </a:extLst>
          </p:cNvPr>
          <p:cNvSpPr/>
          <p:nvPr/>
        </p:nvSpPr>
        <p:spPr>
          <a:xfrm>
            <a:off x="771545" y="3827660"/>
            <a:ext cx="5093448" cy="1107592"/>
          </a:xfrm>
          <a:prstGeom prst="roundRect">
            <a:avLst/>
          </a:prstGeom>
          <a:solidFill>
            <a:schemeClr val="bg1">
              <a:lumMod val="95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lvl="0" algn="ctr">
              <a:buSzPct val="130000"/>
              <a:defRPr/>
            </a:pPr>
            <a:r>
              <a:rPr lang="he-IL" sz="2400" b="1" dirty="0">
                <a:solidFill>
                  <a:srgbClr val="1F4E79"/>
                </a:solidFill>
                <a:latin typeface="Segoe UI" panose="020B0502040204020203" pitchFamily="34" charset="0"/>
                <a:ea typeface="Open Sans" panose="020B0606030504020204" pitchFamily="34" charset="0"/>
                <a:cs typeface="Segoe UI" panose="020B0502040204020203" pitchFamily="34" charset="0"/>
              </a:rPr>
              <a:t>זוג עם 4 ילדים יהיה זכאי למענק חד פעמי בסך 40,000 ש"ח</a:t>
            </a:r>
            <a:endParaRPr kumimoji="0" lang="en-US" sz="2400" b="1" i="0" u="none" strike="noStrike" kern="1200" cap="none" spc="0" normalizeH="0" baseline="0" noProof="0" dirty="0">
              <a:ln>
                <a:noFill/>
              </a:ln>
              <a:solidFill>
                <a:srgbClr val="1F4E79"/>
              </a:solidFill>
              <a:effectLst/>
              <a:uLnTx/>
              <a:uFillTx/>
              <a:latin typeface="Segoe UI" panose="020B0502040204020203" pitchFamily="34" charset="0"/>
              <a:ea typeface="Open Sans" panose="020B0606030504020204" pitchFamily="34" charset="0"/>
              <a:cs typeface="Segoe UI" panose="020B0502040204020203" pitchFamily="34" charset="0"/>
            </a:endParaRPr>
          </a:p>
        </p:txBody>
      </p:sp>
      <p:sp>
        <p:nvSpPr>
          <p:cNvPr id="10" name="מלבן: פינות מעוגלות 9">
            <a:extLst>
              <a:ext uri="{FF2B5EF4-FFF2-40B4-BE49-F238E27FC236}">
                <a16:creationId xmlns:a16="http://schemas.microsoft.com/office/drawing/2014/main" id="{63F3FED2-2B98-447D-93EC-B7404D2CA099}"/>
              </a:ext>
            </a:extLst>
          </p:cNvPr>
          <p:cNvSpPr/>
          <p:nvPr/>
        </p:nvSpPr>
        <p:spPr>
          <a:xfrm>
            <a:off x="771545" y="2216942"/>
            <a:ext cx="5093448" cy="1107594"/>
          </a:xfrm>
          <a:prstGeom prst="roundRect">
            <a:avLst/>
          </a:prstGeom>
          <a:solidFill>
            <a:schemeClr val="bg1">
              <a:lumMod val="95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914400" rtl="1" eaLnBrk="1" fontAlgn="auto" latinLnBrk="0" hangingPunct="1">
              <a:lnSpc>
                <a:spcPct val="100000"/>
              </a:lnSpc>
              <a:spcBef>
                <a:spcPts val="0"/>
              </a:spcBef>
              <a:spcAft>
                <a:spcPts val="0"/>
              </a:spcAft>
              <a:buClrTx/>
              <a:buSzPct val="130000"/>
              <a:buFontTx/>
              <a:buNone/>
              <a:tabLst/>
              <a:defRPr/>
            </a:pPr>
            <a:r>
              <a:rPr lang="he-IL" sz="2400" b="1" dirty="0">
                <a:solidFill>
                  <a:srgbClr val="1F4E79"/>
                </a:solidFill>
                <a:latin typeface="Segoe UI" panose="020B0502040204020203" pitchFamily="34" charset="0"/>
                <a:ea typeface="Open Sans" panose="020B0606030504020204" pitchFamily="34" charset="0"/>
                <a:cs typeface="Segoe UI" panose="020B0502040204020203" pitchFamily="34" charset="0"/>
              </a:rPr>
              <a:t>המענק מותנה בבעלות על דירה באזור המפונה/חוזה שכירות בתוקף</a:t>
            </a:r>
            <a:endParaRPr kumimoji="0" lang="en-US" sz="2400" b="1" i="0" u="none" strike="noStrike" kern="1200" cap="none" spc="0" normalizeH="0" baseline="0" noProof="0" dirty="0">
              <a:ln>
                <a:noFill/>
              </a:ln>
              <a:solidFill>
                <a:srgbClr val="1F4E79"/>
              </a:solidFill>
              <a:effectLst/>
              <a:uLnTx/>
              <a:uFillTx/>
              <a:latin typeface="Segoe UI" panose="020B0502040204020203" pitchFamily="34" charset="0"/>
              <a:ea typeface="Open Sans" panose="020B0606030504020204" pitchFamily="34" charset="0"/>
              <a:cs typeface="Segoe UI" panose="020B0502040204020203" pitchFamily="34" charset="0"/>
            </a:endParaRPr>
          </a:p>
        </p:txBody>
      </p:sp>
      <p:sp>
        <p:nvSpPr>
          <p:cNvPr id="11" name="מלבן: פינות מעוגלות 10">
            <a:extLst>
              <a:ext uri="{FF2B5EF4-FFF2-40B4-BE49-F238E27FC236}">
                <a16:creationId xmlns:a16="http://schemas.microsoft.com/office/drawing/2014/main" id="{D6766BDE-2DA9-4A33-B519-FBFEF0019B35}"/>
              </a:ext>
            </a:extLst>
          </p:cNvPr>
          <p:cNvSpPr/>
          <p:nvPr/>
        </p:nvSpPr>
        <p:spPr>
          <a:xfrm>
            <a:off x="0" y="5380727"/>
            <a:ext cx="12192000" cy="1193328"/>
          </a:xfrm>
          <a:prstGeom prst="roundRect">
            <a:avLst/>
          </a:prstGeom>
          <a:solidFill>
            <a:schemeClr val="bg1">
              <a:lumMod val="95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914400" rtl="1" eaLnBrk="1" fontAlgn="auto" latinLnBrk="0" hangingPunct="1">
              <a:lnSpc>
                <a:spcPct val="100000"/>
              </a:lnSpc>
              <a:spcBef>
                <a:spcPts val="0"/>
              </a:spcBef>
              <a:spcAft>
                <a:spcPts val="0"/>
              </a:spcAft>
              <a:buClrTx/>
              <a:buSzPct val="130000"/>
              <a:buFontTx/>
              <a:buNone/>
              <a:tabLst/>
              <a:defRPr/>
            </a:pPr>
            <a:r>
              <a:rPr lang="he-IL" sz="3000" b="1" dirty="0">
                <a:solidFill>
                  <a:srgbClr val="1F4E79"/>
                </a:solidFill>
                <a:latin typeface="Segoe UI" panose="020B0502040204020203" pitchFamily="34" charset="0"/>
                <a:ea typeface="Open Sans" panose="020B0606030504020204" pitchFamily="34" charset="0"/>
                <a:cs typeface="Segoe UI" panose="020B0502040204020203" pitchFamily="34" charset="0"/>
              </a:rPr>
              <a:t>חלופה לתביעה על פגיעה בחפצים אישיים במסלול מבוסס שומה ברשות </a:t>
            </a:r>
            <a:r>
              <a:rPr lang="he-IL" sz="3000" b="1" dirty="0" err="1">
                <a:solidFill>
                  <a:srgbClr val="1F4E79"/>
                </a:solidFill>
                <a:latin typeface="Segoe UI" panose="020B0502040204020203" pitchFamily="34" charset="0"/>
                <a:ea typeface="Open Sans" panose="020B0606030504020204" pitchFamily="34" charset="0"/>
                <a:cs typeface="Segoe UI" panose="020B0502040204020203" pitchFamily="34" charset="0"/>
              </a:rPr>
              <a:t>המסים</a:t>
            </a:r>
            <a:r>
              <a:rPr lang="he-IL" sz="3000" b="1" dirty="0">
                <a:solidFill>
                  <a:srgbClr val="1F4E79"/>
                </a:solidFill>
                <a:latin typeface="Segoe UI" panose="020B0502040204020203" pitchFamily="34" charset="0"/>
                <a:ea typeface="Open Sans" panose="020B0606030504020204" pitchFamily="34" charset="0"/>
                <a:cs typeface="Segoe UI" panose="020B0502040204020203" pitchFamily="34" charset="0"/>
              </a:rPr>
              <a:t>, אפשרות לתביעה גם על-ידי בעלי הדירות</a:t>
            </a:r>
            <a:endParaRPr kumimoji="0" lang="he-IL" sz="3000" b="1" i="0" u="none" strike="noStrike" kern="1200" cap="none" spc="0" normalizeH="0" baseline="0" noProof="0" dirty="0">
              <a:ln>
                <a:noFill/>
              </a:ln>
              <a:solidFill>
                <a:srgbClr val="1F4E79"/>
              </a:solidFill>
              <a:effectLst/>
              <a:uLnTx/>
              <a:uFillTx/>
              <a:latin typeface="Segoe UI" panose="020B0502040204020203" pitchFamily="34" charset="0"/>
              <a:ea typeface="Open Sans" panose="020B0606030504020204" pitchFamily="34" charset="0"/>
              <a:cs typeface="Segoe UI" panose="020B0502040204020203" pitchFamily="34" charset="0"/>
            </a:endParaRPr>
          </a:p>
        </p:txBody>
      </p:sp>
      <p:pic>
        <p:nvPicPr>
          <p:cNvPr id="12" name="תמונה 11">
            <a:extLst>
              <a:ext uri="{FF2B5EF4-FFF2-40B4-BE49-F238E27FC236}">
                <a16:creationId xmlns:a16="http://schemas.microsoft.com/office/drawing/2014/main" id="{40499BC9-6370-4327-9383-0AC24F506A02}"/>
              </a:ext>
            </a:extLst>
          </p:cNvPr>
          <p:cNvPicPr>
            <a:picLocks noChangeAspect="1"/>
          </p:cNvPicPr>
          <p:nvPr/>
        </p:nvPicPr>
        <p:blipFill>
          <a:blip r:embed="rId7" cstate="print">
            <a:clrChange>
              <a:clrFrom>
                <a:srgbClr val="FFFFFF"/>
              </a:clrFrom>
              <a:clrTo>
                <a:srgbClr val="FFFFFF">
                  <a:alpha val="0"/>
                </a:srgbClr>
              </a:clrTo>
            </a:clrChange>
            <a:biLevel thresh="25000"/>
            <a:extLst>
              <a:ext uri="{28A0092B-C50C-407E-A947-70E740481C1C}">
                <a14:useLocalDpi xmlns:a14="http://schemas.microsoft.com/office/drawing/2010/main" val="0"/>
              </a:ext>
            </a:extLst>
          </a:blip>
          <a:stretch>
            <a:fillRect/>
          </a:stretch>
        </p:blipFill>
        <p:spPr>
          <a:xfrm>
            <a:off x="119476" y="139640"/>
            <a:ext cx="941624" cy="1077218"/>
          </a:xfrm>
          <a:prstGeom prst="rect">
            <a:avLst/>
          </a:prstGeom>
        </p:spPr>
      </p:pic>
    </p:spTree>
    <p:extLst>
      <p:ext uri="{BB962C8B-B14F-4D97-AF65-F5344CB8AC3E}">
        <p14:creationId xmlns:p14="http://schemas.microsoft.com/office/powerpoint/2010/main" val="41680389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1" name="קבוצה 30"/>
          <p:cNvGrpSpPr/>
          <p:nvPr/>
        </p:nvGrpSpPr>
        <p:grpSpPr>
          <a:xfrm>
            <a:off x="95900" y="181821"/>
            <a:ext cx="965200" cy="671058"/>
            <a:chOff x="279400" y="658209"/>
            <a:chExt cx="965200" cy="671058"/>
          </a:xfrm>
        </p:grpSpPr>
        <p:pic>
          <p:nvPicPr>
            <p:cNvPr id="33" name="Picture 8">
              <a:extLst>
                <a:ext uri="{FF2B5EF4-FFF2-40B4-BE49-F238E27FC236}">
                  <a16:creationId xmlns:a16="http://schemas.microsoft.com/office/drawing/2014/main" id="{B54A377C-2444-442D-ADD1-1BBF504C7429}"/>
                </a:ext>
              </a:extLst>
            </p:cNvPr>
            <p:cNvPicPr>
              <a:picLocks noChangeAspect="1"/>
            </p:cNvPicPr>
            <p:nvPr/>
          </p:nvPicPr>
          <p:blipFill rotWithShape="1">
            <a:blip r:embed="rId3" cstate="print">
              <a:duotone>
                <a:prstClr val="black"/>
                <a:schemeClr val="tx1">
                  <a:tint val="45000"/>
                  <a:satMod val="400000"/>
                </a:schemeClr>
              </a:duotone>
              <a:extLst>
                <a:ext uri="{BEBA8EAE-BF5A-486C-A8C5-ECC9F3942E4B}">
                  <a14:imgProps xmlns:a14="http://schemas.microsoft.com/office/drawing/2010/main">
                    <a14:imgLayer r:embed="rId4">
                      <a14:imgEffect>
                        <a14:saturation sat="95000"/>
                      </a14:imgEffect>
                    </a14:imgLayer>
                  </a14:imgProps>
                </a:ext>
                <a:ext uri="{28A0092B-C50C-407E-A947-70E740481C1C}">
                  <a14:useLocalDpi xmlns:a14="http://schemas.microsoft.com/office/drawing/2010/main" val="0"/>
                </a:ext>
              </a:extLst>
            </a:blip>
            <a:srcRect l="63026" t="12462" r="2971"/>
            <a:stretch/>
          </p:blipFill>
          <p:spPr>
            <a:xfrm>
              <a:off x="482599" y="658209"/>
              <a:ext cx="558801" cy="425191"/>
            </a:xfrm>
            <a:prstGeom prst="rect">
              <a:avLst/>
            </a:prstGeom>
          </p:spPr>
        </p:pic>
        <p:pic>
          <p:nvPicPr>
            <p:cNvPr id="34" name="Picture 8">
              <a:extLst>
                <a:ext uri="{FF2B5EF4-FFF2-40B4-BE49-F238E27FC236}">
                  <a16:creationId xmlns:a16="http://schemas.microsoft.com/office/drawing/2014/main" id="{B54A377C-2444-442D-ADD1-1BBF504C7429}"/>
                </a:ext>
              </a:extLst>
            </p:cNvPr>
            <p:cNvPicPr>
              <a:picLocks noChangeAspect="1"/>
            </p:cNvPicPr>
            <p:nvPr/>
          </p:nvPicPr>
          <p:blipFill rotWithShape="1">
            <a:blip r:embed="rId5" cstate="print">
              <a:duotone>
                <a:prstClr val="black"/>
                <a:schemeClr val="tx1">
                  <a:tint val="45000"/>
                  <a:satMod val="400000"/>
                </a:schemeClr>
              </a:duotone>
              <a:extLst>
                <a:ext uri="{BEBA8EAE-BF5A-486C-A8C5-ECC9F3942E4B}">
                  <a14:imgProps xmlns:a14="http://schemas.microsoft.com/office/drawing/2010/main">
                    <a14:imgLayer r:embed="rId6">
                      <a14:imgEffect>
                        <a14:saturation sat="95000"/>
                      </a14:imgEffect>
                    </a14:imgLayer>
                  </a14:imgProps>
                </a:ext>
                <a:ext uri="{28A0092B-C50C-407E-A947-70E740481C1C}">
                  <a14:useLocalDpi xmlns:a14="http://schemas.microsoft.com/office/drawing/2010/main" val="0"/>
                </a:ext>
              </a:extLst>
            </a:blip>
            <a:srcRect l="6353" r="34914" b="5610"/>
            <a:stretch/>
          </p:blipFill>
          <p:spPr>
            <a:xfrm>
              <a:off x="279400" y="870805"/>
              <a:ext cx="965200" cy="458462"/>
            </a:xfrm>
            <a:prstGeom prst="rect">
              <a:avLst/>
            </a:prstGeom>
          </p:spPr>
        </p:pic>
      </p:grpSp>
      <p:sp>
        <p:nvSpPr>
          <p:cNvPr id="17" name="מלבן 16">
            <a:extLst>
              <a:ext uri="{FF2B5EF4-FFF2-40B4-BE49-F238E27FC236}">
                <a16:creationId xmlns:a16="http://schemas.microsoft.com/office/drawing/2014/main" id="{B1CC67A3-0467-4695-B688-919594B47D7F}"/>
              </a:ext>
            </a:extLst>
          </p:cNvPr>
          <p:cNvSpPr/>
          <p:nvPr/>
        </p:nvSpPr>
        <p:spPr>
          <a:xfrm>
            <a:off x="0" y="1"/>
            <a:ext cx="12192000" cy="141071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he-IL" sz="3200" b="1" i="0" u="none" strike="noStrike" kern="1200" cap="none" spc="0" normalizeH="0" baseline="0" noProof="0" dirty="0">
                <a:ln>
                  <a:noFill/>
                </a:ln>
                <a:solidFill>
                  <a:prstClr val="white"/>
                </a:solidFill>
                <a:effectLst/>
                <a:uLnTx/>
                <a:uFillTx/>
                <a:latin typeface="Segoe UI"/>
                <a:ea typeface="+mn-ea"/>
                <a:cs typeface="Segoe UI"/>
              </a:rPr>
              <a:t>הצעדים שבוצעו לחזרת תושבי הצפון לבתיהם</a:t>
            </a:r>
          </a:p>
        </p:txBody>
      </p:sp>
      <p:sp>
        <p:nvSpPr>
          <p:cNvPr id="14" name="מלבן: פינות מעוגלות 13">
            <a:extLst>
              <a:ext uri="{FF2B5EF4-FFF2-40B4-BE49-F238E27FC236}">
                <a16:creationId xmlns:a16="http://schemas.microsoft.com/office/drawing/2014/main" id="{3B44B111-DD07-4A55-BEE4-C2A910728F45}"/>
              </a:ext>
            </a:extLst>
          </p:cNvPr>
          <p:cNvSpPr/>
          <p:nvPr/>
        </p:nvSpPr>
        <p:spPr>
          <a:xfrm>
            <a:off x="8595360" y="1560934"/>
            <a:ext cx="2941786" cy="1107593"/>
          </a:xfrm>
          <a:prstGeom prst="roundRect">
            <a:avLst/>
          </a:prstGeom>
          <a:solidFill>
            <a:schemeClr val="bg1">
              <a:lumMod val="95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914400" rtl="1" eaLnBrk="1" fontAlgn="auto" latinLnBrk="0" hangingPunct="1">
              <a:lnSpc>
                <a:spcPct val="100000"/>
              </a:lnSpc>
              <a:spcBef>
                <a:spcPts val="0"/>
              </a:spcBef>
              <a:spcAft>
                <a:spcPts val="0"/>
              </a:spcAft>
              <a:buClrTx/>
              <a:buSzPct val="130000"/>
              <a:buFontTx/>
              <a:buNone/>
              <a:tabLst/>
              <a:defRPr/>
            </a:pPr>
            <a:r>
              <a:rPr kumimoji="0" lang="he-IL" sz="2400" b="1" i="0" u="none" strike="noStrike" kern="1200" cap="none" spc="0" normalizeH="0" baseline="0" noProof="0" dirty="0">
                <a:ln>
                  <a:noFill/>
                </a:ln>
                <a:solidFill>
                  <a:srgbClr val="1F4E79"/>
                </a:solidFill>
                <a:effectLst/>
                <a:uLnTx/>
                <a:uFillTx/>
                <a:latin typeface="Segoe UI" panose="020B0502040204020203" pitchFamily="34" charset="0"/>
                <a:ea typeface="Open Sans" panose="020B0606030504020204" pitchFamily="34" charset="0"/>
                <a:cs typeface="Segoe UI" panose="020B0502040204020203" pitchFamily="34" charset="0"/>
              </a:rPr>
              <a:t>הארכת הפינויים</a:t>
            </a:r>
            <a:r>
              <a:rPr kumimoji="0" lang="he-IL" sz="2400" b="1" i="0" u="none" strike="noStrike" kern="1200" cap="none" spc="0" normalizeH="0" noProof="0" dirty="0">
                <a:ln>
                  <a:noFill/>
                </a:ln>
                <a:solidFill>
                  <a:srgbClr val="1F4E79"/>
                </a:solidFill>
                <a:effectLst/>
                <a:uLnTx/>
                <a:uFillTx/>
                <a:latin typeface="Segoe UI" panose="020B0502040204020203" pitchFamily="34" charset="0"/>
                <a:ea typeface="Open Sans" panose="020B0606030504020204" pitchFamily="34" charset="0"/>
                <a:cs typeface="Segoe UI" panose="020B0502040204020203" pitchFamily="34" charset="0"/>
              </a:rPr>
              <a:t> עד לסוף פברואר</a:t>
            </a:r>
            <a:endParaRPr kumimoji="0" lang="en-US" sz="2400" b="1" i="0" u="none" strike="noStrike" kern="1200" cap="none" spc="0" normalizeH="0" baseline="0" noProof="0" dirty="0">
              <a:ln>
                <a:noFill/>
              </a:ln>
              <a:solidFill>
                <a:srgbClr val="1F4E79"/>
              </a:solidFill>
              <a:effectLst/>
              <a:uLnTx/>
              <a:uFillTx/>
              <a:latin typeface="Segoe UI" panose="020B0502040204020203" pitchFamily="34" charset="0"/>
              <a:ea typeface="Open Sans" panose="020B0606030504020204" pitchFamily="34" charset="0"/>
              <a:cs typeface="Segoe UI" panose="020B0502040204020203" pitchFamily="34" charset="0"/>
            </a:endParaRPr>
          </a:p>
        </p:txBody>
      </p:sp>
      <p:sp>
        <p:nvSpPr>
          <p:cNvPr id="10" name="מלבן: פינות מעוגלות 9">
            <a:extLst>
              <a:ext uri="{FF2B5EF4-FFF2-40B4-BE49-F238E27FC236}">
                <a16:creationId xmlns:a16="http://schemas.microsoft.com/office/drawing/2014/main" id="{63F3FED2-2B98-447D-93EC-B7404D2CA099}"/>
              </a:ext>
            </a:extLst>
          </p:cNvPr>
          <p:cNvSpPr/>
          <p:nvPr/>
        </p:nvSpPr>
        <p:spPr>
          <a:xfrm>
            <a:off x="4440653" y="1560934"/>
            <a:ext cx="3289474" cy="1107594"/>
          </a:xfrm>
          <a:prstGeom prst="roundRect">
            <a:avLst/>
          </a:prstGeom>
          <a:solidFill>
            <a:schemeClr val="bg1">
              <a:lumMod val="95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914400" rtl="1" eaLnBrk="1" fontAlgn="auto" latinLnBrk="0" hangingPunct="1">
              <a:lnSpc>
                <a:spcPct val="100000"/>
              </a:lnSpc>
              <a:spcBef>
                <a:spcPts val="0"/>
              </a:spcBef>
              <a:spcAft>
                <a:spcPts val="0"/>
              </a:spcAft>
              <a:buClrTx/>
              <a:buSzPct val="130000"/>
              <a:buFontTx/>
              <a:buNone/>
              <a:tabLst/>
              <a:defRPr/>
            </a:pPr>
            <a:r>
              <a:rPr lang="he-IL" sz="2400" b="1" dirty="0">
                <a:solidFill>
                  <a:srgbClr val="1F4E79"/>
                </a:solidFill>
                <a:latin typeface="Segoe UI" panose="020B0502040204020203" pitchFamily="34" charset="0"/>
                <a:ea typeface="Open Sans" panose="020B0606030504020204" pitchFamily="34" charset="0"/>
                <a:cs typeface="Segoe UI" panose="020B0502040204020203" pitchFamily="34" charset="0"/>
              </a:rPr>
              <a:t>הערכות לחזרת התושבים</a:t>
            </a:r>
            <a:endParaRPr kumimoji="0" lang="en-US" sz="2400" b="1" i="0" u="none" strike="noStrike" kern="1200" cap="none" spc="0" normalizeH="0" baseline="0" noProof="0" dirty="0">
              <a:ln>
                <a:noFill/>
              </a:ln>
              <a:solidFill>
                <a:srgbClr val="1F4E79"/>
              </a:solidFill>
              <a:effectLst/>
              <a:uLnTx/>
              <a:uFillTx/>
              <a:latin typeface="Segoe UI" panose="020B0502040204020203" pitchFamily="34" charset="0"/>
              <a:ea typeface="Open Sans" panose="020B0606030504020204" pitchFamily="34" charset="0"/>
              <a:cs typeface="Segoe UI" panose="020B0502040204020203" pitchFamily="34" charset="0"/>
            </a:endParaRPr>
          </a:p>
        </p:txBody>
      </p:sp>
      <p:sp>
        <p:nvSpPr>
          <p:cNvPr id="12" name="מלבן: פינות מעוגלות 11">
            <a:extLst>
              <a:ext uri="{FF2B5EF4-FFF2-40B4-BE49-F238E27FC236}">
                <a16:creationId xmlns:a16="http://schemas.microsoft.com/office/drawing/2014/main" id="{0629EC28-EF23-405D-B8D9-DAA73EF48CEB}"/>
              </a:ext>
            </a:extLst>
          </p:cNvPr>
          <p:cNvSpPr/>
          <p:nvPr/>
        </p:nvSpPr>
        <p:spPr>
          <a:xfrm>
            <a:off x="654854" y="1544468"/>
            <a:ext cx="2941785" cy="1107593"/>
          </a:xfrm>
          <a:prstGeom prst="roundRect">
            <a:avLst/>
          </a:prstGeom>
          <a:solidFill>
            <a:schemeClr val="bg1">
              <a:lumMod val="95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914400" rtl="1" eaLnBrk="1" fontAlgn="auto" latinLnBrk="0" hangingPunct="1">
              <a:lnSpc>
                <a:spcPct val="100000"/>
              </a:lnSpc>
              <a:spcBef>
                <a:spcPts val="0"/>
              </a:spcBef>
              <a:spcAft>
                <a:spcPts val="0"/>
              </a:spcAft>
              <a:buClrTx/>
              <a:buSzPct val="130000"/>
              <a:buFontTx/>
              <a:buNone/>
              <a:tabLst/>
              <a:defRPr/>
            </a:pPr>
            <a:r>
              <a:rPr kumimoji="0" lang="he-IL" sz="2400" b="1" i="0" u="none" strike="noStrike" kern="1200" cap="none" spc="0" normalizeH="0" baseline="0" noProof="0" dirty="0">
                <a:ln>
                  <a:noFill/>
                </a:ln>
                <a:solidFill>
                  <a:srgbClr val="1F4E79"/>
                </a:solidFill>
                <a:effectLst/>
                <a:uLnTx/>
                <a:uFillTx/>
                <a:latin typeface="Segoe UI" panose="020B0502040204020203" pitchFamily="34" charset="0"/>
                <a:ea typeface="Open Sans" panose="020B0606030504020204" pitchFamily="34" charset="0"/>
                <a:cs typeface="Segoe UI" panose="020B0502040204020203" pitchFamily="34" charset="0"/>
              </a:rPr>
              <a:t>מענקים לפרט</a:t>
            </a:r>
            <a:endParaRPr kumimoji="0" lang="en-US" sz="2400" b="1" i="0" u="none" strike="noStrike" kern="1200" cap="none" spc="0" normalizeH="0" baseline="0" noProof="0" dirty="0">
              <a:ln>
                <a:noFill/>
              </a:ln>
              <a:solidFill>
                <a:srgbClr val="1F4E79"/>
              </a:solidFill>
              <a:effectLst/>
              <a:uLnTx/>
              <a:uFillTx/>
              <a:latin typeface="Segoe UI" panose="020B0502040204020203" pitchFamily="34" charset="0"/>
              <a:ea typeface="Open Sans" panose="020B0606030504020204" pitchFamily="34" charset="0"/>
              <a:cs typeface="Segoe UI" panose="020B0502040204020203" pitchFamily="34" charset="0"/>
            </a:endParaRPr>
          </a:p>
        </p:txBody>
      </p:sp>
      <p:sp>
        <p:nvSpPr>
          <p:cNvPr id="13" name="מלבן: פינות מעוגלות 12">
            <a:extLst>
              <a:ext uri="{FF2B5EF4-FFF2-40B4-BE49-F238E27FC236}">
                <a16:creationId xmlns:a16="http://schemas.microsoft.com/office/drawing/2014/main" id="{930C29DF-264E-491F-9430-87510EBA0458}"/>
              </a:ext>
            </a:extLst>
          </p:cNvPr>
          <p:cNvSpPr/>
          <p:nvPr/>
        </p:nvSpPr>
        <p:spPr>
          <a:xfrm>
            <a:off x="8890000" y="4498568"/>
            <a:ext cx="2160000" cy="807740"/>
          </a:xfrm>
          <a:prstGeom prst="roundRect">
            <a:avLst/>
          </a:prstGeom>
          <a:no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914400" rtl="1" eaLnBrk="1" fontAlgn="auto" latinLnBrk="0" hangingPunct="1">
              <a:lnSpc>
                <a:spcPct val="100000"/>
              </a:lnSpc>
              <a:spcBef>
                <a:spcPts val="0"/>
              </a:spcBef>
              <a:spcAft>
                <a:spcPts val="0"/>
              </a:spcAft>
              <a:buClrTx/>
              <a:buSzPct val="130000"/>
              <a:buFontTx/>
              <a:buNone/>
              <a:tabLst/>
              <a:defRPr/>
            </a:pPr>
            <a:endParaRPr kumimoji="0" lang="he-IL" sz="2000" i="0" u="none" strike="noStrike" kern="1200" cap="none" spc="0" normalizeH="0" baseline="0" noProof="0" dirty="0">
              <a:ln>
                <a:noFill/>
              </a:ln>
              <a:solidFill>
                <a:srgbClr val="0086BB">
                  <a:lumMod val="50000"/>
                </a:srgbClr>
              </a:solidFill>
              <a:uLnTx/>
              <a:uFillTx/>
              <a:latin typeface="Segoe UI" panose="020B0502040204020203" pitchFamily="34" charset="0"/>
              <a:ea typeface="Open Sans" panose="020B0606030504020204" pitchFamily="34" charset="0"/>
              <a:cs typeface="Segoe UI" panose="020B0502040204020203" pitchFamily="34" charset="0"/>
            </a:endParaRPr>
          </a:p>
        </p:txBody>
      </p:sp>
      <p:sp>
        <p:nvSpPr>
          <p:cNvPr id="15" name="מלבן: פינות מעוגלות 14">
            <a:extLst>
              <a:ext uri="{FF2B5EF4-FFF2-40B4-BE49-F238E27FC236}">
                <a16:creationId xmlns:a16="http://schemas.microsoft.com/office/drawing/2014/main" id="{7639E759-D3CF-4289-8C9B-43EE3630FD5C}"/>
              </a:ext>
            </a:extLst>
          </p:cNvPr>
          <p:cNvSpPr/>
          <p:nvPr/>
        </p:nvSpPr>
        <p:spPr>
          <a:xfrm>
            <a:off x="8694553" y="2611748"/>
            <a:ext cx="2550893" cy="807740"/>
          </a:xfrm>
          <a:prstGeom prst="roundRect">
            <a:avLst/>
          </a:prstGeom>
          <a:no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914400" rtl="1" eaLnBrk="1" fontAlgn="auto" latinLnBrk="0" hangingPunct="1">
              <a:lnSpc>
                <a:spcPct val="100000"/>
              </a:lnSpc>
              <a:spcBef>
                <a:spcPts val="0"/>
              </a:spcBef>
              <a:spcAft>
                <a:spcPts val="0"/>
              </a:spcAft>
              <a:buClrTx/>
              <a:buSzPct val="130000"/>
              <a:buFontTx/>
              <a:buNone/>
              <a:tabLst/>
              <a:defRPr/>
            </a:pPr>
            <a:r>
              <a:rPr lang="he-IL" sz="2400" b="1" dirty="0">
                <a:solidFill>
                  <a:srgbClr val="0086BB">
                    <a:lumMod val="50000"/>
                  </a:srgbClr>
                </a:solidFill>
                <a:latin typeface="Segoe UI" panose="020B0502040204020203" pitchFamily="34" charset="0"/>
                <a:ea typeface="Open Sans" panose="020B0606030504020204" pitchFamily="34" charset="0"/>
                <a:cs typeface="Segoe UI" panose="020B0502040204020203" pitchFamily="34" charset="0"/>
              </a:rPr>
              <a:t>1 מיליארד ש"ח</a:t>
            </a:r>
            <a:endParaRPr kumimoji="0" lang="he-IL" sz="2000" b="1" i="0" u="none" strike="noStrike" kern="1200" cap="none" spc="0" normalizeH="0" baseline="0" noProof="0" dirty="0">
              <a:ln>
                <a:noFill/>
              </a:ln>
              <a:solidFill>
                <a:srgbClr val="0086BB">
                  <a:lumMod val="50000"/>
                </a:srgbClr>
              </a:solidFill>
              <a:uLnTx/>
              <a:uFillTx/>
              <a:latin typeface="Segoe UI" panose="020B0502040204020203" pitchFamily="34" charset="0"/>
              <a:ea typeface="Open Sans" panose="020B0606030504020204" pitchFamily="34" charset="0"/>
              <a:cs typeface="Segoe UI" panose="020B0502040204020203" pitchFamily="34" charset="0"/>
            </a:endParaRPr>
          </a:p>
        </p:txBody>
      </p:sp>
      <p:sp>
        <p:nvSpPr>
          <p:cNvPr id="18" name="מלבן: פינות מעוגלות 17">
            <a:extLst>
              <a:ext uri="{FF2B5EF4-FFF2-40B4-BE49-F238E27FC236}">
                <a16:creationId xmlns:a16="http://schemas.microsoft.com/office/drawing/2014/main" id="{A579E609-6EB0-4908-97DD-B1C74C9B6F77}"/>
              </a:ext>
            </a:extLst>
          </p:cNvPr>
          <p:cNvSpPr/>
          <p:nvPr/>
        </p:nvSpPr>
        <p:spPr>
          <a:xfrm>
            <a:off x="4632956" y="2857017"/>
            <a:ext cx="2701941" cy="807740"/>
          </a:xfrm>
          <a:prstGeom prst="roundRect">
            <a:avLst/>
          </a:prstGeom>
          <a:no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914400" rtl="1" eaLnBrk="1" fontAlgn="auto" latinLnBrk="0" hangingPunct="1">
              <a:lnSpc>
                <a:spcPct val="100000"/>
              </a:lnSpc>
              <a:spcBef>
                <a:spcPts val="0"/>
              </a:spcBef>
              <a:spcAft>
                <a:spcPts val="0"/>
              </a:spcAft>
              <a:buClrTx/>
              <a:buSzPct val="130000"/>
              <a:buFontTx/>
              <a:buNone/>
              <a:tabLst/>
              <a:defRPr/>
            </a:pPr>
            <a:r>
              <a:rPr lang="he-IL" sz="2400" b="1" dirty="0">
                <a:solidFill>
                  <a:srgbClr val="0086BB">
                    <a:lumMod val="50000"/>
                  </a:srgbClr>
                </a:solidFill>
                <a:latin typeface="Segoe UI" panose="020B0502040204020203" pitchFamily="34" charset="0"/>
                <a:ea typeface="Open Sans" panose="020B0606030504020204" pitchFamily="34" charset="0"/>
                <a:cs typeface="Segoe UI" panose="020B0502040204020203" pitchFamily="34" charset="0"/>
              </a:rPr>
              <a:t>200 </a:t>
            </a:r>
            <a:r>
              <a:rPr lang="he-IL" sz="2400" b="1" dirty="0" err="1">
                <a:solidFill>
                  <a:srgbClr val="0086BB">
                    <a:lumMod val="50000"/>
                  </a:srgbClr>
                </a:solidFill>
                <a:latin typeface="Segoe UI" panose="020B0502040204020203" pitchFamily="34" charset="0"/>
                <a:ea typeface="Open Sans" panose="020B0606030504020204" pitchFamily="34" charset="0"/>
                <a:cs typeface="Segoe UI" panose="020B0502040204020203" pitchFamily="34" charset="0"/>
              </a:rPr>
              <a:t>מלש"ח</a:t>
            </a:r>
            <a:r>
              <a:rPr lang="he-IL" sz="2400" b="1" dirty="0">
                <a:solidFill>
                  <a:srgbClr val="0086BB">
                    <a:lumMod val="50000"/>
                  </a:srgbClr>
                </a:solidFill>
                <a:latin typeface="Segoe UI" panose="020B0502040204020203" pitchFamily="34" charset="0"/>
                <a:ea typeface="Open Sans" panose="020B0606030504020204" pitchFamily="34" charset="0"/>
                <a:cs typeface="Segoe UI" panose="020B0502040204020203" pitchFamily="34" charset="0"/>
              </a:rPr>
              <a:t> </a:t>
            </a:r>
            <a:r>
              <a:rPr lang="he-IL" sz="2400" dirty="0">
                <a:solidFill>
                  <a:srgbClr val="0086BB">
                    <a:lumMod val="50000"/>
                  </a:srgbClr>
                </a:solidFill>
                <a:latin typeface="Segoe UI" panose="020B0502040204020203" pitchFamily="34" charset="0"/>
                <a:ea typeface="Open Sans" panose="020B0606030504020204" pitchFamily="34" charset="0"/>
                <a:cs typeface="Segoe UI" panose="020B0502040204020203" pitchFamily="34" charset="0"/>
              </a:rPr>
              <a:t>שיפוץ  מבני ציבור ותשתיות ציבוריות</a:t>
            </a:r>
            <a:endParaRPr kumimoji="0" lang="he-IL" sz="2000" i="0" u="none" strike="noStrike" kern="1200" cap="none" spc="0" normalizeH="0" baseline="0" noProof="0" dirty="0">
              <a:ln>
                <a:noFill/>
              </a:ln>
              <a:solidFill>
                <a:srgbClr val="0086BB">
                  <a:lumMod val="50000"/>
                </a:srgbClr>
              </a:solidFill>
              <a:uLnTx/>
              <a:uFillTx/>
              <a:latin typeface="Segoe UI" panose="020B0502040204020203" pitchFamily="34" charset="0"/>
              <a:ea typeface="Open Sans" panose="020B0606030504020204" pitchFamily="34" charset="0"/>
              <a:cs typeface="Segoe UI" panose="020B0502040204020203" pitchFamily="34" charset="0"/>
            </a:endParaRPr>
          </a:p>
        </p:txBody>
      </p:sp>
      <p:sp>
        <p:nvSpPr>
          <p:cNvPr id="19" name="מלבן: פינות מעוגלות 18">
            <a:extLst>
              <a:ext uri="{FF2B5EF4-FFF2-40B4-BE49-F238E27FC236}">
                <a16:creationId xmlns:a16="http://schemas.microsoft.com/office/drawing/2014/main" id="{68EBBDEA-6213-4980-B822-39CBF5A25C20}"/>
              </a:ext>
            </a:extLst>
          </p:cNvPr>
          <p:cNvSpPr/>
          <p:nvPr/>
        </p:nvSpPr>
        <p:spPr>
          <a:xfrm>
            <a:off x="3995014" y="3882990"/>
            <a:ext cx="3977823" cy="807740"/>
          </a:xfrm>
          <a:prstGeom prst="roundRect">
            <a:avLst/>
          </a:prstGeom>
          <a:no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914400" rtl="1" eaLnBrk="1" fontAlgn="auto" latinLnBrk="0" hangingPunct="1">
              <a:lnSpc>
                <a:spcPct val="100000"/>
              </a:lnSpc>
              <a:spcBef>
                <a:spcPts val="0"/>
              </a:spcBef>
              <a:spcAft>
                <a:spcPts val="0"/>
              </a:spcAft>
              <a:buClrTx/>
              <a:buSzPct val="130000"/>
              <a:buFontTx/>
              <a:buNone/>
              <a:tabLst/>
              <a:defRPr/>
            </a:pPr>
            <a:r>
              <a:rPr lang="he-IL" sz="2400" b="1" dirty="0">
                <a:solidFill>
                  <a:srgbClr val="0086BB">
                    <a:lumMod val="50000"/>
                  </a:srgbClr>
                </a:solidFill>
                <a:latin typeface="Segoe UI" panose="020B0502040204020203" pitchFamily="34" charset="0"/>
                <a:ea typeface="Open Sans" panose="020B0606030504020204" pitchFamily="34" charset="0"/>
                <a:cs typeface="Segoe UI" panose="020B0502040204020203" pitchFamily="34" charset="0"/>
              </a:rPr>
              <a:t>170 </a:t>
            </a:r>
            <a:r>
              <a:rPr lang="he-IL" sz="2400" b="1" dirty="0" err="1">
                <a:solidFill>
                  <a:srgbClr val="0086BB">
                    <a:lumMod val="50000"/>
                  </a:srgbClr>
                </a:solidFill>
                <a:latin typeface="Segoe UI" panose="020B0502040204020203" pitchFamily="34" charset="0"/>
                <a:ea typeface="Open Sans" panose="020B0606030504020204" pitchFamily="34" charset="0"/>
                <a:cs typeface="Segoe UI" panose="020B0502040204020203" pitchFamily="34" charset="0"/>
              </a:rPr>
              <a:t>מלש"ח</a:t>
            </a:r>
            <a:r>
              <a:rPr lang="he-IL" sz="2400" b="1" dirty="0">
                <a:solidFill>
                  <a:srgbClr val="0086BB">
                    <a:lumMod val="50000"/>
                  </a:srgbClr>
                </a:solidFill>
                <a:latin typeface="Segoe UI" panose="020B0502040204020203" pitchFamily="34" charset="0"/>
                <a:ea typeface="Open Sans" panose="020B0606030504020204" pitchFamily="34" charset="0"/>
                <a:cs typeface="Segoe UI" panose="020B0502040204020203" pitchFamily="34" charset="0"/>
              </a:rPr>
              <a:t> </a:t>
            </a:r>
          </a:p>
          <a:p>
            <a:pPr marL="0" marR="0" lvl="0" indent="0" algn="ctr" defTabSz="914400" rtl="1" eaLnBrk="1" fontAlgn="auto" latinLnBrk="0" hangingPunct="1">
              <a:lnSpc>
                <a:spcPct val="100000"/>
              </a:lnSpc>
              <a:spcBef>
                <a:spcPts val="0"/>
              </a:spcBef>
              <a:spcAft>
                <a:spcPts val="0"/>
              </a:spcAft>
              <a:buClrTx/>
              <a:buSzPct val="130000"/>
              <a:buFontTx/>
              <a:buNone/>
              <a:tabLst/>
              <a:defRPr/>
            </a:pPr>
            <a:r>
              <a:rPr lang="he-IL" sz="2400" dirty="0">
                <a:solidFill>
                  <a:srgbClr val="0086BB">
                    <a:lumMod val="50000"/>
                  </a:srgbClr>
                </a:solidFill>
                <a:latin typeface="Segoe UI" panose="020B0502040204020203" pitchFamily="34" charset="0"/>
                <a:ea typeface="Open Sans" panose="020B0606030504020204" pitchFamily="34" charset="0"/>
                <a:cs typeface="Segoe UI" panose="020B0502040204020203" pitchFamily="34" charset="0"/>
              </a:rPr>
              <a:t>רשת בטחון לפתיחת בתי ספר והמכללות האקדמיות</a:t>
            </a:r>
            <a:endParaRPr kumimoji="0" lang="he-IL" sz="2000" i="0" u="none" strike="noStrike" kern="1200" cap="none" spc="0" normalizeH="0" baseline="0" noProof="0" dirty="0">
              <a:ln>
                <a:noFill/>
              </a:ln>
              <a:solidFill>
                <a:srgbClr val="0086BB">
                  <a:lumMod val="50000"/>
                </a:srgbClr>
              </a:solidFill>
              <a:uLnTx/>
              <a:uFillTx/>
              <a:latin typeface="Segoe UI" panose="020B0502040204020203" pitchFamily="34" charset="0"/>
              <a:ea typeface="Open Sans" panose="020B0606030504020204" pitchFamily="34" charset="0"/>
              <a:cs typeface="Segoe UI" panose="020B0502040204020203" pitchFamily="34" charset="0"/>
            </a:endParaRPr>
          </a:p>
        </p:txBody>
      </p:sp>
      <p:sp>
        <p:nvSpPr>
          <p:cNvPr id="20" name="מלבן: פינות מעוגלות 19">
            <a:extLst>
              <a:ext uri="{FF2B5EF4-FFF2-40B4-BE49-F238E27FC236}">
                <a16:creationId xmlns:a16="http://schemas.microsoft.com/office/drawing/2014/main" id="{FA700428-A96B-455A-B220-F7245411E821}"/>
              </a:ext>
            </a:extLst>
          </p:cNvPr>
          <p:cNvSpPr/>
          <p:nvPr/>
        </p:nvSpPr>
        <p:spPr>
          <a:xfrm>
            <a:off x="3995014" y="5030792"/>
            <a:ext cx="3977823" cy="807740"/>
          </a:xfrm>
          <a:prstGeom prst="roundRect">
            <a:avLst/>
          </a:prstGeom>
          <a:no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914400" rtl="1" eaLnBrk="1" fontAlgn="auto" latinLnBrk="0" hangingPunct="1">
              <a:lnSpc>
                <a:spcPct val="100000"/>
              </a:lnSpc>
              <a:spcBef>
                <a:spcPts val="0"/>
              </a:spcBef>
              <a:spcAft>
                <a:spcPts val="0"/>
              </a:spcAft>
              <a:buClrTx/>
              <a:buSzPct val="130000"/>
              <a:buFontTx/>
              <a:buNone/>
              <a:tabLst/>
              <a:defRPr/>
            </a:pPr>
            <a:r>
              <a:rPr lang="he-IL" sz="2400" b="1" dirty="0">
                <a:solidFill>
                  <a:srgbClr val="0086BB">
                    <a:lumMod val="50000"/>
                  </a:srgbClr>
                </a:solidFill>
                <a:latin typeface="Segoe UI" panose="020B0502040204020203" pitchFamily="34" charset="0"/>
                <a:ea typeface="Open Sans" panose="020B0606030504020204" pitchFamily="34" charset="0"/>
                <a:cs typeface="Segoe UI" panose="020B0502040204020203" pitchFamily="34" charset="0"/>
              </a:rPr>
              <a:t>100 </a:t>
            </a:r>
            <a:r>
              <a:rPr lang="he-IL" sz="2400" b="1" dirty="0" err="1">
                <a:solidFill>
                  <a:srgbClr val="0086BB">
                    <a:lumMod val="50000"/>
                  </a:srgbClr>
                </a:solidFill>
                <a:latin typeface="Segoe UI" panose="020B0502040204020203" pitchFamily="34" charset="0"/>
                <a:ea typeface="Open Sans" panose="020B0606030504020204" pitchFamily="34" charset="0"/>
                <a:cs typeface="Segoe UI" panose="020B0502040204020203" pitchFamily="34" charset="0"/>
              </a:rPr>
              <a:t>מלש"ח</a:t>
            </a:r>
            <a:r>
              <a:rPr lang="he-IL" sz="2400" b="1" dirty="0">
                <a:solidFill>
                  <a:srgbClr val="0086BB">
                    <a:lumMod val="50000"/>
                  </a:srgbClr>
                </a:solidFill>
                <a:latin typeface="Segoe UI" panose="020B0502040204020203" pitchFamily="34" charset="0"/>
                <a:ea typeface="Open Sans" panose="020B0606030504020204" pitchFamily="34" charset="0"/>
                <a:cs typeface="Segoe UI" panose="020B0502040204020203" pitchFamily="34" charset="0"/>
              </a:rPr>
              <a:t> </a:t>
            </a:r>
          </a:p>
          <a:p>
            <a:pPr lvl="0" algn="ctr">
              <a:buSzPct val="130000"/>
              <a:defRPr/>
            </a:pPr>
            <a:r>
              <a:rPr lang="he-IL" sz="2400" dirty="0">
                <a:solidFill>
                  <a:srgbClr val="0086BB">
                    <a:lumMod val="50000"/>
                  </a:srgbClr>
                </a:solidFill>
                <a:latin typeface="Segoe UI" panose="020B0502040204020203" pitchFamily="34" charset="0"/>
                <a:ea typeface="Open Sans" panose="020B0606030504020204" pitchFamily="34" charset="0"/>
                <a:cs typeface="Segoe UI" panose="020B0502040204020203" pitchFamily="34" charset="0"/>
              </a:rPr>
              <a:t>סיוע לרשויות המקומיות בהערכות לקליטת תושבים </a:t>
            </a:r>
            <a:endParaRPr kumimoji="0" lang="he-IL" sz="2400" i="0" u="none" strike="noStrike" kern="1200" cap="none" spc="0" normalizeH="0" baseline="0" noProof="0" dirty="0">
              <a:ln>
                <a:noFill/>
              </a:ln>
              <a:solidFill>
                <a:srgbClr val="0086BB">
                  <a:lumMod val="50000"/>
                </a:srgbClr>
              </a:solidFill>
              <a:uLnTx/>
              <a:uFillTx/>
              <a:latin typeface="Segoe UI" panose="020B0502040204020203" pitchFamily="34" charset="0"/>
              <a:ea typeface="Open Sans" panose="020B0606030504020204" pitchFamily="34" charset="0"/>
              <a:cs typeface="Segoe UI" panose="020B0502040204020203" pitchFamily="34" charset="0"/>
            </a:endParaRPr>
          </a:p>
        </p:txBody>
      </p:sp>
      <p:sp>
        <p:nvSpPr>
          <p:cNvPr id="21" name="מלבן: פינות מעוגלות 20">
            <a:extLst>
              <a:ext uri="{FF2B5EF4-FFF2-40B4-BE49-F238E27FC236}">
                <a16:creationId xmlns:a16="http://schemas.microsoft.com/office/drawing/2014/main" id="{71DEF5B8-1B4B-464A-96C9-1723DC606993}"/>
              </a:ext>
            </a:extLst>
          </p:cNvPr>
          <p:cNvSpPr/>
          <p:nvPr/>
        </p:nvSpPr>
        <p:spPr>
          <a:xfrm>
            <a:off x="654855" y="2822296"/>
            <a:ext cx="2941784" cy="807740"/>
          </a:xfrm>
          <a:prstGeom prst="roundRect">
            <a:avLst/>
          </a:prstGeom>
          <a:no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914400" rtl="1" eaLnBrk="1" fontAlgn="auto" latinLnBrk="0" hangingPunct="1">
              <a:lnSpc>
                <a:spcPct val="100000"/>
              </a:lnSpc>
              <a:spcBef>
                <a:spcPts val="0"/>
              </a:spcBef>
              <a:spcAft>
                <a:spcPts val="0"/>
              </a:spcAft>
              <a:buClrTx/>
              <a:buSzPct val="130000"/>
              <a:buFontTx/>
              <a:buNone/>
              <a:tabLst/>
              <a:defRPr/>
            </a:pPr>
            <a:r>
              <a:rPr lang="he-IL" sz="2400" b="1" dirty="0">
                <a:solidFill>
                  <a:srgbClr val="0086BB">
                    <a:lumMod val="50000"/>
                  </a:srgbClr>
                </a:solidFill>
                <a:latin typeface="Segoe UI" panose="020B0502040204020203" pitchFamily="34" charset="0"/>
                <a:ea typeface="Open Sans" panose="020B0606030504020204" pitchFamily="34" charset="0"/>
                <a:cs typeface="Segoe UI" panose="020B0502040204020203" pitchFamily="34" charset="0"/>
              </a:rPr>
              <a:t>612 </a:t>
            </a:r>
            <a:r>
              <a:rPr lang="he-IL" sz="2400" b="1" dirty="0" err="1">
                <a:solidFill>
                  <a:srgbClr val="0086BB">
                    <a:lumMod val="50000"/>
                  </a:srgbClr>
                </a:solidFill>
                <a:latin typeface="Segoe UI" panose="020B0502040204020203" pitchFamily="34" charset="0"/>
                <a:ea typeface="Open Sans" panose="020B0606030504020204" pitchFamily="34" charset="0"/>
                <a:cs typeface="Segoe UI" panose="020B0502040204020203" pitchFamily="34" charset="0"/>
              </a:rPr>
              <a:t>מלש"ח</a:t>
            </a:r>
            <a:r>
              <a:rPr lang="he-IL" sz="2400" b="1" dirty="0">
                <a:solidFill>
                  <a:srgbClr val="0086BB">
                    <a:lumMod val="50000"/>
                  </a:srgbClr>
                </a:solidFill>
                <a:latin typeface="Segoe UI" panose="020B0502040204020203" pitchFamily="34" charset="0"/>
                <a:ea typeface="Open Sans" panose="020B0606030504020204" pitchFamily="34" charset="0"/>
                <a:cs typeface="Segoe UI" panose="020B0502040204020203" pitchFamily="34" charset="0"/>
              </a:rPr>
              <a:t> </a:t>
            </a:r>
          </a:p>
          <a:p>
            <a:pPr marL="0" marR="0" lvl="0" indent="0" algn="ctr" defTabSz="914400" rtl="1" eaLnBrk="1" fontAlgn="auto" latinLnBrk="0" hangingPunct="1">
              <a:lnSpc>
                <a:spcPct val="100000"/>
              </a:lnSpc>
              <a:spcBef>
                <a:spcPts val="0"/>
              </a:spcBef>
              <a:spcAft>
                <a:spcPts val="0"/>
              </a:spcAft>
              <a:buClrTx/>
              <a:buSzPct val="130000"/>
              <a:buFontTx/>
              <a:buNone/>
              <a:tabLst/>
              <a:defRPr/>
            </a:pPr>
            <a:r>
              <a:rPr lang="he-IL" sz="2400" dirty="0">
                <a:solidFill>
                  <a:srgbClr val="0086BB">
                    <a:lumMod val="50000"/>
                  </a:srgbClr>
                </a:solidFill>
                <a:latin typeface="Segoe UI" panose="020B0502040204020203" pitchFamily="34" charset="0"/>
                <a:ea typeface="Open Sans" panose="020B0606030504020204" pitchFamily="34" charset="0"/>
                <a:cs typeface="Segoe UI" panose="020B0502040204020203" pitchFamily="34" charset="0"/>
              </a:rPr>
              <a:t>מענקי חזרה הביתה</a:t>
            </a:r>
            <a:endParaRPr kumimoji="0" lang="he-IL" sz="2000" i="0" u="none" strike="noStrike" kern="1200" cap="none" spc="0" normalizeH="0" baseline="0" noProof="0" dirty="0">
              <a:ln>
                <a:noFill/>
              </a:ln>
              <a:solidFill>
                <a:srgbClr val="0086BB">
                  <a:lumMod val="50000"/>
                </a:srgbClr>
              </a:solidFill>
              <a:uLnTx/>
              <a:uFillTx/>
              <a:latin typeface="Segoe UI" panose="020B0502040204020203" pitchFamily="34" charset="0"/>
              <a:ea typeface="Open Sans" panose="020B0606030504020204" pitchFamily="34" charset="0"/>
              <a:cs typeface="Segoe UI" panose="020B0502040204020203" pitchFamily="34" charset="0"/>
            </a:endParaRPr>
          </a:p>
        </p:txBody>
      </p:sp>
      <p:sp>
        <p:nvSpPr>
          <p:cNvPr id="22" name="מלבן: פינות מעוגלות 21">
            <a:extLst>
              <a:ext uri="{FF2B5EF4-FFF2-40B4-BE49-F238E27FC236}">
                <a16:creationId xmlns:a16="http://schemas.microsoft.com/office/drawing/2014/main" id="{27A84FE4-4C06-424F-B8B6-DAEBD5C4BB5E}"/>
              </a:ext>
            </a:extLst>
          </p:cNvPr>
          <p:cNvSpPr/>
          <p:nvPr/>
        </p:nvSpPr>
        <p:spPr>
          <a:xfrm>
            <a:off x="913418" y="3815615"/>
            <a:ext cx="2376202" cy="807740"/>
          </a:xfrm>
          <a:prstGeom prst="roundRect">
            <a:avLst/>
          </a:prstGeom>
          <a:no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914400" rtl="1" eaLnBrk="1" fontAlgn="auto" latinLnBrk="0" hangingPunct="1">
              <a:lnSpc>
                <a:spcPct val="100000"/>
              </a:lnSpc>
              <a:spcBef>
                <a:spcPts val="0"/>
              </a:spcBef>
              <a:spcAft>
                <a:spcPts val="0"/>
              </a:spcAft>
              <a:buClrTx/>
              <a:buSzPct val="130000"/>
              <a:buFontTx/>
              <a:buNone/>
              <a:tabLst/>
              <a:defRPr/>
            </a:pPr>
            <a:r>
              <a:rPr lang="he-IL" sz="2400" b="1" dirty="0">
                <a:solidFill>
                  <a:srgbClr val="0086BB">
                    <a:lumMod val="50000"/>
                  </a:srgbClr>
                </a:solidFill>
                <a:latin typeface="Segoe UI" panose="020B0502040204020203" pitchFamily="34" charset="0"/>
                <a:ea typeface="Open Sans" panose="020B0606030504020204" pitchFamily="34" charset="0"/>
                <a:cs typeface="Segoe UI" panose="020B0502040204020203" pitchFamily="34" charset="0"/>
              </a:rPr>
              <a:t>775 </a:t>
            </a:r>
            <a:r>
              <a:rPr lang="he-IL" sz="2400" b="1" dirty="0" err="1">
                <a:solidFill>
                  <a:srgbClr val="0086BB">
                    <a:lumMod val="50000"/>
                  </a:srgbClr>
                </a:solidFill>
                <a:latin typeface="Segoe UI" panose="020B0502040204020203" pitchFamily="34" charset="0"/>
                <a:ea typeface="Open Sans" panose="020B0606030504020204" pitchFamily="34" charset="0"/>
                <a:cs typeface="Segoe UI" panose="020B0502040204020203" pitchFamily="34" charset="0"/>
              </a:rPr>
              <a:t>מלש"ח</a:t>
            </a:r>
            <a:r>
              <a:rPr lang="he-IL" sz="2400" b="1" dirty="0">
                <a:solidFill>
                  <a:srgbClr val="0086BB">
                    <a:lumMod val="50000"/>
                  </a:srgbClr>
                </a:solidFill>
                <a:latin typeface="Segoe UI" panose="020B0502040204020203" pitchFamily="34" charset="0"/>
                <a:ea typeface="Open Sans" panose="020B0606030504020204" pitchFamily="34" charset="0"/>
                <a:cs typeface="Segoe UI" panose="020B0502040204020203" pitchFamily="34" charset="0"/>
              </a:rPr>
              <a:t> </a:t>
            </a:r>
            <a:r>
              <a:rPr lang="he-IL" sz="2400" dirty="0">
                <a:solidFill>
                  <a:srgbClr val="0086BB">
                    <a:lumMod val="50000"/>
                  </a:srgbClr>
                </a:solidFill>
                <a:latin typeface="Segoe UI" panose="020B0502040204020203" pitchFamily="34" charset="0"/>
                <a:ea typeface="Open Sans" panose="020B0606030504020204" pitchFamily="34" charset="0"/>
                <a:cs typeface="Segoe UI" panose="020B0502040204020203" pitchFamily="34" charset="0"/>
              </a:rPr>
              <a:t>מימון המשך שהות במלונות</a:t>
            </a:r>
            <a:endParaRPr kumimoji="0" lang="he-IL" sz="2000" i="0" u="none" strike="noStrike" kern="1200" cap="none" spc="0" normalizeH="0" baseline="0" noProof="0" dirty="0">
              <a:ln>
                <a:noFill/>
              </a:ln>
              <a:solidFill>
                <a:srgbClr val="0086BB">
                  <a:lumMod val="50000"/>
                </a:srgbClr>
              </a:solidFill>
              <a:uLnTx/>
              <a:uFillTx/>
              <a:latin typeface="Segoe UI" panose="020B0502040204020203" pitchFamily="34" charset="0"/>
              <a:ea typeface="Open Sans" panose="020B0606030504020204" pitchFamily="34" charset="0"/>
              <a:cs typeface="Segoe UI" panose="020B0502040204020203" pitchFamily="34" charset="0"/>
            </a:endParaRPr>
          </a:p>
        </p:txBody>
      </p:sp>
      <p:sp>
        <p:nvSpPr>
          <p:cNvPr id="24" name="מלבן: פינות מעוגלות 23">
            <a:extLst>
              <a:ext uri="{FF2B5EF4-FFF2-40B4-BE49-F238E27FC236}">
                <a16:creationId xmlns:a16="http://schemas.microsoft.com/office/drawing/2014/main" id="{B823DCC1-0726-4B61-AB78-2BA9FB3E68D9}"/>
              </a:ext>
            </a:extLst>
          </p:cNvPr>
          <p:cNvSpPr/>
          <p:nvPr/>
        </p:nvSpPr>
        <p:spPr>
          <a:xfrm>
            <a:off x="857900" y="4808934"/>
            <a:ext cx="2376202" cy="807740"/>
          </a:xfrm>
          <a:prstGeom prst="roundRect">
            <a:avLst/>
          </a:prstGeom>
          <a:no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914400" rtl="1" eaLnBrk="1" fontAlgn="auto" latinLnBrk="0" hangingPunct="1">
              <a:lnSpc>
                <a:spcPct val="100000"/>
              </a:lnSpc>
              <a:spcBef>
                <a:spcPts val="0"/>
              </a:spcBef>
              <a:spcAft>
                <a:spcPts val="0"/>
              </a:spcAft>
              <a:buClrTx/>
              <a:buSzPct val="130000"/>
              <a:buFontTx/>
              <a:buNone/>
              <a:tabLst/>
              <a:defRPr/>
            </a:pPr>
            <a:r>
              <a:rPr lang="he-IL" sz="2400" b="1" dirty="0">
                <a:solidFill>
                  <a:srgbClr val="0086BB">
                    <a:lumMod val="50000"/>
                  </a:srgbClr>
                </a:solidFill>
                <a:latin typeface="Segoe UI" panose="020B0502040204020203" pitchFamily="34" charset="0"/>
                <a:ea typeface="Open Sans" panose="020B0606030504020204" pitchFamily="34" charset="0"/>
                <a:cs typeface="Segoe UI" panose="020B0502040204020203" pitchFamily="34" charset="0"/>
              </a:rPr>
              <a:t>560 </a:t>
            </a:r>
            <a:r>
              <a:rPr lang="he-IL" sz="2400" b="1" dirty="0" err="1">
                <a:solidFill>
                  <a:srgbClr val="0086BB">
                    <a:lumMod val="50000"/>
                  </a:srgbClr>
                </a:solidFill>
                <a:latin typeface="Segoe UI" panose="020B0502040204020203" pitchFamily="34" charset="0"/>
                <a:ea typeface="Open Sans" panose="020B0606030504020204" pitchFamily="34" charset="0"/>
                <a:cs typeface="Segoe UI" panose="020B0502040204020203" pitchFamily="34" charset="0"/>
              </a:rPr>
              <a:t>מלש"ח</a:t>
            </a:r>
            <a:r>
              <a:rPr lang="he-IL" sz="2400" b="1" dirty="0">
                <a:solidFill>
                  <a:srgbClr val="0086BB">
                    <a:lumMod val="50000"/>
                  </a:srgbClr>
                </a:solidFill>
                <a:latin typeface="Segoe UI" panose="020B0502040204020203" pitchFamily="34" charset="0"/>
                <a:ea typeface="Open Sans" panose="020B0606030504020204" pitchFamily="34" charset="0"/>
                <a:cs typeface="Segoe UI" panose="020B0502040204020203" pitchFamily="34" charset="0"/>
              </a:rPr>
              <a:t> </a:t>
            </a:r>
            <a:r>
              <a:rPr lang="he-IL" sz="2400" dirty="0">
                <a:solidFill>
                  <a:srgbClr val="0086BB">
                    <a:lumMod val="50000"/>
                  </a:srgbClr>
                </a:solidFill>
                <a:latin typeface="Segoe UI" panose="020B0502040204020203" pitchFamily="34" charset="0"/>
                <a:ea typeface="Open Sans" panose="020B0606030504020204" pitchFamily="34" charset="0"/>
                <a:cs typeface="Segoe UI" panose="020B0502040204020203" pitchFamily="34" charset="0"/>
              </a:rPr>
              <a:t>מענק עזובה</a:t>
            </a:r>
            <a:endParaRPr kumimoji="0" lang="he-IL" sz="2000" i="0" u="none" strike="noStrike" kern="1200" cap="none" spc="0" normalizeH="0" baseline="0" noProof="0" dirty="0">
              <a:ln>
                <a:noFill/>
              </a:ln>
              <a:solidFill>
                <a:srgbClr val="0086BB">
                  <a:lumMod val="50000"/>
                </a:srgbClr>
              </a:solidFill>
              <a:uLnTx/>
              <a:uFillTx/>
              <a:latin typeface="Segoe UI" panose="020B0502040204020203" pitchFamily="34" charset="0"/>
              <a:ea typeface="Open Sans" panose="020B0606030504020204" pitchFamily="34" charset="0"/>
              <a:cs typeface="Segoe UI" panose="020B0502040204020203" pitchFamily="34" charset="0"/>
            </a:endParaRPr>
          </a:p>
        </p:txBody>
      </p:sp>
      <p:sp>
        <p:nvSpPr>
          <p:cNvPr id="23" name="מלבן 22">
            <a:extLst>
              <a:ext uri="{FF2B5EF4-FFF2-40B4-BE49-F238E27FC236}">
                <a16:creationId xmlns:a16="http://schemas.microsoft.com/office/drawing/2014/main" id="{9A3436CD-D6F2-443E-A7EE-07E6097818C8}"/>
              </a:ext>
            </a:extLst>
          </p:cNvPr>
          <p:cNvSpPr/>
          <p:nvPr/>
        </p:nvSpPr>
        <p:spPr>
          <a:xfrm>
            <a:off x="0" y="6155574"/>
            <a:ext cx="12192000" cy="616018"/>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he-IL" sz="3200" b="1" dirty="0">
                <a:solidFill>
                  <a:prstClr val="white"/>
                </a:solidFill>
                <a:latin typeface="Segoe UI"/>
                <a:cs typeface="Segoe UI"/>
              </a:rPr>
              <a:t>סה"כ סיוע בסך 3.4 מיליארד ש"ח </a:t>
            </a:r>
            <a:endParaRPr kumimoji="0" lang="he-IL" sz="3200" b="1" i="0" u="none" strike="noStrike" kern="1200" cap="none" spc="0" normalizeH="0" baseline="0" noProof="0" dirty="0">
              <a:ln>
                <a:noFill/>
              </a:ln>
              <a:solidFill>
                <a:prstClr val="white"/>
              </a:solidFill>
              <a:effectLst/>
              <a:uLnTx/>
              <a:uFillTx/>
              <a:latin typeface="Segoe UI"/>
              <a:ea typeface="+mn-ea"/>
              <a:cs typeface="Segoe UI"/>
            </a:endParaRPr>
          </a:p>
        </p:txBody>
      </p:sp>
      <p:pic>
        <p:nvPicPr>
          <p:cNvPr id="25" name="תמונה 24">
            <a:extLst>
              <a:ext uri="{FF2B5EF4-FFF2-40B4-BE49-F238E27FC236}">
                <a16:creationId xmlns:a16="http://schemas.microsoft.com/office/drawing/2014/main" id="{8AF8B336-98CB-424C-8E52-176E38DE2E4A}"/>
              </a:ext>
            </a:extLst>
          </p:cNvPr>
          <p:cNvPicPr>
            <a:picLocks noChangeAspect="1"/>
          </p:cNvPicPr>
          <p:nvPr/>
        </p:nvPicPr>
        <p:blipFill>
          <a:blip r:embed="rId7" cstate="print">
            <a:clrChange>
              <a:clrFrom>
                <a:srgbClr val="FFFFFF"/>
              </a:clrFrom>
              <a:clrTo>
                <a:srgbClr val="FFFFFF">
                  <a:alpha val="0"/>
                </a:srgbClr>
              </a:clrTo>
            </a:clrChange>
            <a:biLevel thresh="25000"/>
            <a:extLst>
              <a:ext uri="{28A0092B-C50C-407E-A947-70E740481C1C}">
                <a14:useLocalDpi xmlns:a14="http://schemas.microsoft.com/office/drawing/2010/main" val="0"/>
              </a:ext>
            </a:extLst>
          </a:blip>
          <a:stretch>
            <a:fillRect/>
          </a:stretch>
        </p:blipFill>
        <p:spPr>
          <a:xfrm>
            <a:off x="119476" y="139640"/>
            <a:ext cx="941624" cy="1077218"/>
          </a:xfrm>
          <a:prstGeom prst="rect">
            <a:avLst/>
          </a:prstGeom>
        </p:spPr>
      </p:pic>
    </p:spTree>
    <p:extLst>
      <p:ext uri="{BB962C8B-B14F-4D97-AF65-F5344CB8AC3E}">
        <p14:creationId xmlns:p14="http://schemas.microsoft.com/office/powerpoint/2010/main" val="31319902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E9D6BD0-6450-412C-9DB9-3C39F95152F5}"/>
              </a:ext>
            </a:extLst>
          </p:cNvPr>
          <p:cNvSpPr/>
          <p:nvPr/>
        </p:nvSpPr>
        <p:spPr>
          <a:xfrm>
            <a:off x="0" y="0"/>
            <a:ext cx="12177648" cy="6858000"/>
          </a:xfrm>
          <a:prstGeom prst="rect">
            <a:avLst/>
          </a:prstGeom>
          <a:solidFill>
            <a:srgbClr val="0064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Segoe UI"/>
              <a:ea typeface="+mn-ea"/>
              <a:cs typeface="Segoe UI"/>
            </a:endParaRPr>
          </a:p>
        </p:txBody>
      </p:sp>
      <p:sp>
        <p:nvSpPr>
          <p:cNvPr id="8" name="TextBox 7">
            <a:extLst>
              <a:ext uri="{FF2B5EF4-FFF2-40B4-BE49-F238E27FC236}">
                <a16:creationId xmlns:a16="http://schemas.microsoft.com/office/drawing/2014/main" id="{17764777-040C-4366-A9EA-7C866DB546DF}"/>
              </a:ext>
            </a:extLst>
          </p:cNvPr>
          <p:cNvSpPr txBox="1"/>
          <p:nvPr/>
        </p:nvSpPr>
        <p:spPr>
          <a:xfrm>
            <a:off x="2736027" y="2746022"/>
            <a:ext cx="6705594" cy="1323439"/>
          </a:xfrm>
          <a:prstGeom prst="rect">
            <a:avLst/>
          </a:prstGeom>
          <a:noFill/>
        </p:spPr>
        <p:txBody>
          <a:bodyPr wrap="square" rtlCol="0">
            <a:spAutoFit/>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8000" b="1" i="0" u="none" strike="noStrike" kern="1200" cap="none" spc="0" normalizeH="0" baseline="0" noProof="0" dirty="0">
                <a:ln>
                  <a:noFill/>
                </a:ln>
                <a:solidFill>
                  <a:prstClr val="white"/>
                </a:solidFill>
                <a:effectLst/>
                <a:uLnTx/>
                <a:uFillTx/>
                <a:latin typeface="Segoe UI" panose="020B0502040204020203" pitchFamily="34" charset="0"/>
                <a:ea typeface="Open Sans" panose="020B0606030504020204" pitchFamily="34" charset="0"/>
                <a:cs typeface="Segoe UI" panose="020B0502040204020203" pitchFamily="34" charset="0"/>
              </a:rPr>
              <a:t>תודה</a:t>
            </a:r>
            <a:endParaRPr kumimoji="0" lang="en-US" sz="8000" b="1" i="0" u="none" strike="noStrike" kern="1200" cap="none" spc="0" normalizeH="0" baseline="0" noProof="0" dirty="0">
              <a:ln>
                <a:noFill/>
              </a:ln>
              <a:solidFill>
                <a:prstClr val="white"/>
              </a:solidFill>
              <a:effectLst/>
              <a:uLnTx/>
              <a:uFillTx/>
              <a:latin typeface="Segoe UI" panose="020B0502040204020203" pitchFamily="34" charset="0"/>
              <a:ea typeface="Open Sans" panose="020B0606030504020204" pitchFamily="34" charset="0"/>
              <a:cs typeface="Segoe UI" panose="020B0502040204020203" pitchFamily="34" charset="0"/>
            </a:endParaRPr>
          </a:p>
        </p:txBody>
      </p:sp>
    </p:spTree>
    <p:extLst>
      <p:ext uri="{BB962C8B-B14F-4D97-AF65-F5344CB8AC3E}">
        <p14:creationId xmlns:p14="http://schemas.microsoft.com/office/powerpoint/2010/main" val="411825874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LACEHOLDER" val="1"/>
</p:tagLst>
</file>

<file path=ppt/tags/tag10.xml><?xml version="1.0" encoding="utf-8"?>
<p:tagLst xmlns:a="http://schemas.openxmlformats.org/drawingml/2006/main" xmlns:r="http://schemas.openxmlformats.org/officeDocument/2006/relationships" xmlns:p="http://schemas.openxmlformats.org/presentationml/2006/main">
  <p:tag name="PLACEHOLDER" val="10"/>
</p:tagLst>
</file>

<file path=ppt/tags/tag11.xml><?xml version="1.0" encoding="utf-8"?>
<p:tagLst xmlns:a="http://schemas.openxmlformats.org/drawingml/2006/main" xmlns:r="http://schemas.openxmlformats.org/officeDocument/2006/relationships" xmlns:p="http://schemas.openxmlformats.org/presentationml/2006/main">
  <p:tag name="PLACEHOLDER" val="11"/>
</p:tagLst>
</file>

<file path=ppt/tags/tag12.xml><?xml version="1.0" encoding="utf-8"?>
<p:tagLst xmlns:a="http://schemas.openxmlformats.org/drawingml/2006/main" xmlns:r="http://schemas.openxmlformats.org/officeDocument/2006/relationships" xmlns:p="http://schemas.openxmlformats.org/presentationml/2006/main">
  <p:tag name="PLACEHOLDER" val="12"/>
</p:tagLst>
</file>

<file path=ppt/tags/tag13.xml><?xml version="1.0" encoding="utf-8"?>
<p:tagLst xmlns:a="http://schemas.openxmlformats.org/drawingml/2006/main" xmlns:r="http://schemas.openxmlformats.org/officeDocument/2006/relationships" xmlns:p="http://schemas.openxmlformats.org/presentationml/2006/main">
  <p:tag name="PLACEHOLDER" val="13"/>
</p:tagLst>
</file>

<file path=ppt/tags/tag14.xml><?xml version="1.0" encoding="utf-8"?>
<p:tagLst xmlns:a="http://schemas.openxmlformats.org/drawingml/2006/main" xmlns:r="http://schemas.openxmlformats.org/officeDocument/2006/relationships" xmlns:p="http://schemas.openxmlformats.org/presentationml/2006/main">
  <p:tag name="PLACEHOLDER" val="14"/>
</p:tagLst>
</file>

<file path=ppt/tags/tag15.xml><?xml version="1.0" encoding="utf-8"?>
<p:tagLst xmlns:a="http://schemas.openxmlformats.org/drawingml/2006/main" xmlns:r="http://schemas.openxmlformats.org/officeDocument/2006/relationships" xmlns:p="http://schemas.openxmlformats.org/presentationml/2006/main">
  <p:tag name="PLACEHOLDER" val="15"/>
</p:tagLst>
</file>

<file path=ppt/tags/tag16.xml><?xml version="1.0" encoding="utf-8"?>
<p:tagLst xmlns:a="http://schemas.openxmlformats.org/drawingml/2006/main" xmlns:r="http://schemas.openxmlformats.org/officeDocument/2006/relationships" xmlns:p="http://schemas.openxmlformats.org/presentationml/2006/main">
  <p:tag name="PLACEHOLDER" val="16"/>
</p:tagLst>
</file>

<file path=ppt/tags/tag17.xml><?xml version="1.0" encoding="utf-8"?>
<p:tagLst xmlns:a="http://schemas.openxmlformats.org/drawingml/2006/main" xmlns:r="http://schemas.openxmlformats.org/officeDocument/2006/relationships" xmlns:p="http://schemas.openxmlformats.org/presentationml/2006/main">
  <p:tag name="PLACEHOLDER" val="17"/>
</p:tagLst>
</file>

<file path=ppt/tags/tag18.xml><?xml version="1.0" encoding="utf-8"?>
<p:tagLst xmlns:a="http://schemas.openxmlformats.org/drawingml/2006/main" xmlns:r="http://schemas.openxmlformats.org/officeDocument/2006/relationships" xmlns:p="http://schemas.openxmlformats.org/presentationml/2006/main">
  <p:tag name="PLACEHOLDER" val="18"/>
</p:tagLst>
</file>

<file path=ppt/tags/tag19.xml><?xml version="1.0" encoding="utf-8"?>
<p:tagLst xmlns:a="http://schemas.openxmlformats.org/drawingml/2006/main" xmlns:r="http://schemas.openxmlformats.org/officeDocument/2006/relationships" xmlns:p="http://schemas.openxmlformats.org/presentationml/2006/main">
  <p:tag name="PLACEHOLDER" val="19"/>
</p:tagLst>
</file>

<file path=ppt/tags/tag2.xml><?xml version="1.0" encoding="utf-8"?>
<p:tagLst xmlns:a="http://schemas.openxmlformats.org/drawingml/2006/main" xmlns:r="http://schemas.openxmlformats.org/officeDocument/2006/relationships" xmlns:p="http://schemas.openxmlformats.org/presentationml/2006/main">
  <p:tag name="PLACEHOLDER" val="2"/>
</p:tagLst>
</file>

<file path=ppt/tags/tag20.xml><?xml version="1.0" encoding="utf-8"?>
<p:tagLst xmlns:a="http://schemas.openxmlformats.org/drawingml/2006/main" xmlns:r="http://schemas.openxmlformats.org/officeDocument/2006/relationships" xmlns:p="http://schemas.openxmlformats.org/presentationml/2006/main">
  <p:tag name="PLACEHOLDER" val="20"/>
</p:tagLst>
</file>

<file path=ppt/tags/tag3.xml><?xml version="1.0" encoding="utf-8"?>
<p:tagLst xmlns:a="http://schemas.openxmlformats.org/drawingml/2006/main" xmlns:r="http://schemas.openxmlformats.org/officeDocument/2006/relationships" xmlns:p="http://schemas.openxmlformats.org/presentationml/2006/main">
  <p:tag name="PLACEHOLDER" val="3"/>
</p:tagLst>
</file>

<file path=ppt/tags/tag4.xml><?xml version="1.0" encoding="utf-8"?>
<p:tagLst xmlns:a="http://schemas.openxmlformats.org/drawingml/2006/main" xmlns:r="http://schemas.openxmlformats.org/officeDocument/2006/relationships" xmlns:p="http://schemas.openxmlformats.org/presentationml/2006/main">
  <p:tag name="PLACEHOLDER" val="4"/>
</p:tagLst>
</file>

<file path=ppt/tags/tag5.xml><?xml version="1.0" encoding="utf-8"?>
<p:tagLst xmlns:a="http://schemas.openxmlformats.org/drawingml/2006/main" xmlns:r="http://schemas.openxmlformats.org/officeDocument/2006/relationships" xmlns:p="http://schemas.openxmlformats.org/presentationml/2006/main">
  <p:tag name="PLACEHOLDER" val="5"/>
</p:tagLst>
</file>

<file path=ppt/tags/tag6.xml><?xml version="1.0" encoding="utf-8"?>
<p:tagLst xmlns:a="http://schemas.openxmlformats.org/drawingml/2006/main" xmlns:r="http://schemas.openxmlformats.org/officeDocument/2006/relationships" xmlns:p="http://schemas.openxmlformats.org/presentationml/2006/main">
  <p:tag name="PLACEHOLDER" val="6"/>
</p:tagLst>
</file>

<file path=ppt/tags/tag7.xml><?xml version="1.0" encoding="utf-8"?>
<p:tagLst xmlns:a="http://schemas.openxmlformats.org/drawingml/2006/main" xmlns:r="http://schemas.openxmlformats.org/officeDocument/2006/relationships" xmlns:p="http://schemas.openxmlformats.org/presentationml/2006/main">
  <p:tag name="PLACEHOLDER" val="7"/>
</p:tagLst>
</file>

<file path=ppt/tags/tag8.xml><?xml version="1.0" encoding="utf-8"?>
<p:tagLst xmlns:a="http://schemas.openxmlformats.org/drawingml/2006/main" xmlns:r="http://schemas.openxmlformats.org/officeDocument/2006/relationships" xmlns:p="http://schemas.openxmlformats.org/presentationml/2006/main">
  <p:tag name="PLACEHOLDER" val="8"/>
</p:tagLst>
</file>

<file path=ppt/tags/tag9.xml><?xml version="1.0" encoding="utf-8"?>
<p:tagLst xmlns:a="http://schemas.openxmlformats.org/drawingml/2006/main" xmlns:r="http://schemas.openxmlformats.org/officeDocument/2006/relationships" xmlns:p="http://schemas.openxmlformats.org/presentationml/2006/main">
  <p:tag name="PLACEHOLDER" val="9"/>
</p:tagLst>
</file>

<file path=ppt/theme/theme1.xml><?xml version="1.0" encoding="utf-8"?>
<a:theme xmlns:a="http://schemas.openxmlformats.org/drawingml/2006/main" name="Office Theme">
  <a:themeElements>
    <a:clrScheme name="אגף תקציבים - ערכת צבעים">
      <a:dk1>
        <a:srgbClr val="1D1B10"/>
      </a:dk1>
      <a:lt1>
        <a:sysClr val="window" lastClr="FFFFFF"/>
      </a:lt1>
      <a:dk2>
        <a:srgbClr val="294D9C"/>
      </a:dk2>
      <a:lt2>
        <a:srgbClr val="FFFFFF"/>
      </a:lt2>
      <a:accent1>
        <a:srgbClr val="294D9C"/>
      </a:accent1>
      <a:accent2>
        <a:srgbClr val="0086BB"/>
      </a:accent2>
      <a:accent3>
        <a:srgbClr val="19AD93"/>
      </a:accent3>
      <a:accent4>
        <a:srgbClr val="AAC46B"/>
      </a:accent4>
      <a:accent5>
        <a:srgbClr val="F8AD3A"/>
      </a:accent5>
      <a:accent6>
        <a:srgbClr val="C9503D"/>
      </a:accent6>
      <a:hlink>
        <a:srgbClr val="56697A"/>
      </a:hlink>
      <a:folHlink>
        <a:srgbClr val="717D8C"/>
      </a:folHlink>
    </a:clrScheme>
    <a:fontScheme name="התאמה אישית 1">
      <a:majorFont>
        <a:latin typeface="Segoe UI"/>
        <a:ea typeface=""/>
        <a:cs typeface="Segoe UI"/>
      </a:majorFont>
      <a:minorFont>
        <a:latin typeface="Segoe UI"/>
        <a:ea typeface=""/>
        <a:cs typeface="Segoe UI"/>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MOF - COLORS">
      <a:dk1>
        <a:sysClr val="windowText" lastClr="000000"/>
      </a:dk1>
      <a:lt1>
        <a:sysClr val="window" lastClr="FFFFFF"/>
      </a:lt1>
      <a:dk2>
        <a:srgbClr val="294D9C"/>
      </a:dk2>
      <a:lt2>
        <a:srgbClr val="EEECE1"/>
      </a:lt2>
      <a:accent1>
        <a:srgbClr val="294D9C"/>
      </a:accent1>
      <a:accent2>
        <a:srgbClr val="0086BB"/>
      </a:accent2>
      <a:accent3>
        <a:srgbClr val="19AD93"/>
      </a:accent3>
      <a:accent4>
        <a:srgbClr val="AAC46B"/>
      </a:accent4>
      <a:accent5>
        <a:srgbClr val="F8AD3A"/>
      </a:accent5>
      <a:accent6>
        <a:srgbClr val="C9503D"/>
      </a:accent6>
      <a:hlink>
        <a:srgbClr val="56697A"/>
      </a:hlink>
      <a:folHlink>
        <a:srgbClr val="80008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Office Theme">
  <a:themeElements>
    <a:clrScheme name="אגף תקציבים - ערכת צבעים">
      <a:dk1>
        <a:srgbClr val="1D1B10"/>
      </a:dk1>
      <a:lt1>
        <a:sysClr val="window" lastClr="FFFFFF"/>
      </a:lt1>
      <a:dk2>
        <a:srgbClr val="294D9C"/>
      </a:dk2>
      <a:lt2>
        <a:srgbClr val="FFFFFF"/>
      </a:lt2>
      <a:accent1>
        <a:srgbClr val="294D9C"/>
      </a:accent1>
      <a:accent2>
        <a:srgbClr val="0086BB"/>
      </a:accent2>
      <a:accent3>
        <a:srgbClr val="19AD93"/>
      </a:accent3>
      <a:accent4>
        <a:srgbClr val="AAC46B"/>
      </a:accent4>
      <a:accent5>
        <a:srgbClr val="F8AD3A"/>
      </a:accent5>
      <a:accent6>
        <a:srgbClr val="C9503D"/>
      </a:accent6>
      <a:hlink>
        <a:srgbClr val="56697A"/>
      </a:hlink>
      <a:folHlink>
        <a:srgbClr val="717D8C"/>
      </a:folHlink>
    </a:clrScheme>
    <a:fontScheme name="התאמה אישית 1">
      <a:majorFont>
        <a:latin typeface="Segoe UI"/>
        <a:ea typeface=""/>
        <a:cs typeface="Segoe UI"/>
      </a:majorFont>
      <a:minorFont>
        <a:latin typeface="Segoe UI"/>
        <a:ea typeface=""/>
        <a:cs typeface="Segoe UI"/>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6_Office Theme">
  <a:themeElements>
    <a:clrScheme name="אגף תקציבים - ערכת צבעים">
      <a:dk1>
        <a:srgbClr val="1D1B10"/>
      </a:dk1>
      <a:lt1>
        <a:sysClr val="window" lastClr="FFFFFF"/>
      </a:lt1>
      <a:dk2>
        <a:srgbClr val="294D9C"/>
      </a:dk2>
      <a:lt2>
        <a:srgbClr val="FFFFFF"/>
      </a:lt2>
      <a:accent1>
        <a:srgbClr val="294D9C"/>
      </a:accent1>
      <a:accent2>
        <a:srgbClr val="0086BB"/>
      </a:accent2>
      <a:accent3>
        <a:srgbClr val="19AD93"/>
      </a:accent3>
      <a:accent4>
        <a:srgbClr val="AAC46B"/>
      </a:accent4>
      <a:accent5>
        <a:srgbClr val="F8AD3A"/>
      </a:accent5>
      <a:accent6>
        <a:srgbClr val="C9503D"/>
      </a:accent6>
      <a:hlink>
        <a:srgbClr val="56697A"/>
      </a:hlink>
      <a:folHlink>
        <a:srgbClr val="717D8C"/>
      </a:folHlink>
    </a:clrScheme>
    <a:fontScheme name="התאמה אישית 1">
      <a:majorFont>
        <a:latin typeface="Segoe UI"/>
        <a:ea typeface=""/>
        <a:cs typeface="Segoe UI"/>
      </a:majorFont>
      <a:minorFont>
        <a:latin typeface="Segoe UI"/>
        <a:ea typeface=""/>
        <a:cs typeface="Segoe UI"/>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6_shaldor HB">
  <a:themeElements>
    <a:clrScheme name="אזרחי">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התאמה אישית 2">
      <a:majorFont>
        <a:latin typeface="Open Sans Hebrew"/>
        <a:ea typeface=""/>
        <a:cs typeface="Open Sans Hebrew"/>
      </a:majorFont>
      <a:minorFont>
        <a:latin typeface="Calibri"/>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12700" cap="flat" cmpd="sng" algn="ctr">
          <a:solidFill>
            <a:schemeClr val="bg1">
              <a:lumMod val="50000"/>
            </a:schemeClr>
          </a:solidFill>
          <a:prstDash val="solid"/>
          <a:round/>
          <a:headEnd type="none" w="med" len="med"/>
          <a:tailEnd type="none" w="med" len="med"/>
        </a:ln>
        <a:effectLst/>
      </a:spPr>
      <a:bodyPr rtlCol="0" anchor="ctr"/>
      <a:lstStyle>
        <a:defPPr algn="ctr">
          <a:defRPr/>
        </a:defPPr>
      </a:lstStyle>
    </a:spDef>
    <a:lnDef>
      <a:spPr bwMode="auto">
        <a:solidFill>
          <a:schemeClr val="accent1"/>
        </a:solidFill>
        <a:ln w="12700" cap="flat" cmpd="sng" algn="ctr">
          <a:solidFill>
            <a:schemeClr val="bg1">
              <a:lumMod val="50000"/>
            </a:schemeClr>
          </a:solidFill>
          <a:prstDash val="solid"/>
          <a:round/>
          <a:headEnd type="none" w="med" len="med"/>
          <a:tailEnd type="none" w="med" len="med"/>
        </a:ln>
        <a:effectLst/>
      </a:spPr>
      <a:bodyPr/>
      <a:lstStyle/>
    </a:lnDef>
    <a:txDef>
      <a:spPr>
        <a:noFill/>
      </a:spPr>
      <a:bodyPr wrap="none" lIns="0" tIns="0" rIns="0" bIns="0" rtlCol="0" anchor="t">
        <a:noAutofit/>
      </a:bodyPr>
      <a:lstStyle>
        <a:defPPr algn="r" rtl="1">
          <a:spcAft>
            <a:spcPts val="600"/>
          </a:spcAft>
          <a:defRPr sz="1400" dirty="0" smtClean="0">
            <a:solidFill>
              <a:srgbClr val="58585B"/>
            </a:solidFill>
            <a:latin typeface="Open Sans Hebrew" panose="00000500000000000000" pitchFamily="2" charset="-79"/>
            <a:cs typeface="Open Sans Hebrew" panose="00000500000000000000" pitchFamily="2" charset="-79"/>
          </a:defRPr>
        </a:defPPr>
      </a:lstStyle>
    </a:tx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11830</TotalTime>
  <Words>270</Words>
  <Application>Microsoft Office PowerPoint</Application>
  <PresentationFormat>מסך רחב</PresentationFormat>
  <Paragraphs>66</Paragraphs>
  <Slides>6</Slides>
  <Notes>6</Notes>
  <HiddenSlides>0</HiddenSlides>
  <MMClips>0</MMClips>
  <ScaleCrop>false</ScaleCrop>
  <HeadingPairs>
    <vt:vector size="6" baseType="variant">
      <vt:variant>
        <vt:lpstr>גופנים בשימוש</vt:lpstr>
      </vt:variant>
      <vt:variant>
        <vt:i4>11</vt:i4>
      </vt:variant>
      <vt:variant>
        <vt:lpstr>ערכת נושא</vt:lpstr>
      </vt:variant>
      <vt:variant>
        <vt:i4>5</vt:i4>
      </vt:variant>
      <vt:variant>
        <vt:lpstr>כותרות שקופיות</vt:lpstr>
      </vt:variant>
      <vt:variant>
        <vt:i4>6</vt:i4>
      </vt:variant>
    </vt:vector>
  </HeadingPairs>
  <TitlesOfParts>
    <vt:vector size="22" baseType="lpstr">
      <vt:lpstr>Arial</vt:lpstr>
      <vt:lpstr>Blender</vt:lpstr>
      <vt:lpstr>Calibri</vt:lpstr>
      <vt:lpstr>Calibri Light</vt:lpstr>
      <vt:lpstr>Open Sans Hebrew</vt:lpstr>
      <vt:lpstr>Palatino Linotype</vt:lpstr>
      <vt:lpstr>Segoe UI</vt:lpstr>
      <vt:lpstr>Tahoma</vt:lpstr>
      <vt:lpstr>Times New Roman</vt:lpstr>
      <vt:lpstr>Wingdings</vt:lpstr>
      <vt:lpstr>Wingdings 2</vt:lpstr>
      <vt:lpstr>Office Theme</vt:lpstr>
      <vt:lpstr>1_Office Theme</vt:lpstr>
      <vt:lpstr>3_Office Theme</vt:lpstr>
      <vt:lpstr>6_Office Theme</vt:lpstr>
      <vt:lpstr>6_shaldor HB</vt:lpstr>
      <vt:lpstr>מצגת של PowerPoint‏</vt:lpstr>
      <vt:lpstr>מצגת של PowerPoint‏</vt:lpstr>
      <vt:lpstr>מצגת של PowerPoint‏</vt:lpstr>
      <vt:lpstr>מצגת של PowerPoint‏</vt:lpstr>
      <vt:lpstr>מצגת של PowerPoint‏</vt:lpstr>
      <vt:lpstr>מצגת של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רום בר-אב</dc:creator>
  <cp:lastModifiedBy>נועה שוקרון</cp:lastModifiedBy>
  <cp:revision>2282</cp:revision>
  <dcterms:created xsi:type="dcterms:W3CDTF">2022-08-10T16:24:30Z</dcterms:created>
  <dcterms:modified xsi:type="dcterms:W3CDTF">2025-01-05T12:01:25Z</dcterms:modified>
</cp:coreProperties>
</file>